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33.xml" ContentType="application/vnd.openxmlformats-officedocument.presentationml.slideMaster+xml"/>
  <Override PartName="/ppt/slideMasters/slideMaster34.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26.xml" ContentType="application/vnd.openxmlformats-officedocument.theme+xml"/>
  <Override PartName="/ppt/theme/theme27.xml" ContentType="application/vnd.openxmlformats-officedocument.theme+xml"/>
  <Override PartName="/ppt/theme/theme28.xml" ContentType="application/vnd.openxmlformats-officedocument.theme+xml"/>
  <Override PartName="/ppt/theme/theme29.xml" ContentType="application/vnd.openxmlformats-officedocument.theme+xml"/>
  <Override PartName="/ppt/theme/theme3.xml" ContentType="application/vnd.openxmlformats-officedocument.theme+xml"/>
  <Override PartName="/ppt/theme/theme30.xml" ContentType="application/vnd.openxmlformats-officedocument.theme+xml"/>
  <Override PartName="/ppt/theme/theme31.xml" ContentType="application/vnd.openxmlformats-officedocument.theme+xml"/>
  <Override PartName="/ppt/theme/theme32.xml" ContentType="application/vnd.openxmlformats-officedocument.theme+xml"/>
  <Override PartName="/ppt/theme/theme33.xml" ContentType="application/vnd.openxmlformats-officedocument.theme+xml"/>
  <Override PartName="/ppt/theme/theme34.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 id="2147483672" r:id="rId14"/>
    <p:sldMasterId id="2147483674" r:id="rId15"/>
    <p:sldMasterId id="2147483676" r:id="rId16"/>
    <p:sldMasterId id="2147483678" r:id="rId17"/>
    <p:sldMasterId id="2147483680" r:id="rId18"/>
    <p:sldMasterId id="2147483682" r:id="rId19"/>
    <p:sldMasterId id="2147483684" r:id="rId20"/>
    <p:sldMasterId id="2147483686" r:id="rId21"/>
    <p:sldMasterId id="2147483688" r:id="rId22"/>
    <p:sldMasterId id="2147483690" r:id="rId23"/>
    <p:sldMasterId id="2147483692" r:id="rId24"/>
    <p:sldMasterId id="2147483694" r:id="rId25"/>
    <p:sldMasterId id="2147483696" r:id="rId26"/>
    <p:sldMasterId id="2147483698" r:id="rId27"/>
    <p:sldMasterId id="2147483700" r:id="rId28"/>
    <p:sldMasterId id="2147483702" r:id="rId29"/>
    <p:sldMasterId id="2147483704" r:id="rId30"/>
    <p:sldMasterId id="2147483706" r:id="rId31"/>
    <p:sldMasterId id="2147483708" r:id="rId32"/>
    <p:sldMasterId id="2147483710" r:id="rId33"/>
    <p:sldMasterId id="2147483712" r:id="rId34"/>
    <p:sldMasterId id="2147483714" r:id="rId35"/>
  </p:sldMasterIdLst>
  <p:sldIdLst>
    <p:sldId id="256" r:id="rId36"/>
    <p:sldId id="257" r:id="rId37"/>
    <p:sldId id="258" r:id="rId38"/>
    <p:sldId id="259" r:id="rId39"/>
    <p:sldId id="260" r:id="rId40"/>
    <p:sldId id="261" r:id="rId41"/>
    <p:sldId id="262" r:id="rId42"/>
    <p:sldId id="263" r:id="rId43"/>
    <p:sldId id="264" r:id="rId44"/>
    <p:sldId id="265" r:id="rId45"/>
    <p:sldId id="266" r:id="rId46"/>
    <p:sldId id="267" r:id="rId47"/>
    <p:sldId id="268" r:id="rId48"/>
    <p:sldId id="269" r:id="rId49"/>
    <p:sldId id="270" r:id="rId50"/>
    <p:sldId id="271" r:id="rId51"/>
    <p:sldId id="272" r:id="rId52"/>
    <p:sldId id="273" r:id="rId53"/>
    <p:sldId id="274" r:id="rId54"/>
    <p:sldId id="275" r:id="rId55"/>
    <p:sldId id="276" r:id="rId56"/>
    <p:sldId id="277" r:id="rId57"/>
    <p:sldId id="278" r:id="rId58"/>
    <p:sldId id="279" r:id="rId59"/>
  </p:sldIdLst>
  <p:sldSz cx="9144000" cy="5143500"/>
  <p:notesSz cx="68580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 Type="http://schemas.openxmlformats.org/officeDocument/2006/relationships/slideMaster" Target="slideMasters/slideMaster6.xml"/><Relationship Id="rId62" Type="http://schemas.openxmlformats.org/officeDocument/2006/relationships/tableStyles" Target="tableStyles.xml"/><Relationship Id="rId61" Type="http://schemas.openxmlformats.org/officeDocument/2006/relationships/viewProps" Target="viewProps.xml"/><Relationship Id="rId60" Type="http://schemas.openxmlformats.org/officeDocument/2006/relationships/presProps" Target="presProps.xml"/><Relationship Id="rId6" Type="http://schemas.openxmlformats.org/officeDocument/2006/relationships/slideMaster" Target="slideMasters/slideMaster5.xml"/><Relationship Id="rId59" Type="http://schemas.openxmlformats.org/officeDocument/2006/relationships/slide" Target="slides/slide24.xml"/><Relationship Id="rId58" Type="http://schemas.openxmlformats.org/officeDocument/2006/relationships/slide" Target="slides/slide23.xml"/><Relationship Id="rId57" Type="http://schemas.openxmlformats.org/officeDocument/2006/relationships/slide" Target="slides/slide22.xml"/><Relationship Id="rId56" Type="http://schemas.openxmlformats.org/officeDocument/2006/relationships/slide" Target="slides/slide21.xml"/><Relationship Id="rId55" Type="http://schemas.openxmlformats.org/officeDocument/2006/relationships/slide" Target="slides/slide20.xml"/><Relationship Id="rId54" Type="http://schemas.openxmlformats.org/officeDocument/2006/relationships/slide" Target="slides/slide19.xml"/><Relationship Id="rId53" Type="http://schemas.openxmlformats.org/officeDocument/2006/relationships/slide" Target="slides/slide18.xml"/><Relationship Id="rId52" Type="http://schemas.openxmlformats.org/officeDocument/2006/relationships/slide" Target="slides/slide17.xml"/><Relationship Id="rId51" Type="http://schemas.openxmlformats.org/officeDocument/2006/relationships/slide" Target="slides/slide16.xml"/><Relationship Id="rId50" Type="http://schemas.openxmlformats.org/officeDocument/2006/relationships/slide" Target="slides/slide15.xml"/><Relationship Id="rId5" Type="http://schemas.openxmlformats.org/officeDocument/2006/relationships/slideMaster" Target="slideMasters/slideMaster4.xml"/><Relationship Id="rId49" Type="http://schemas.openxmlformats.org/officeDocument/2006/relationships/slide" Target="slides/slide14.xml"/><Relationship Id="rId48" Type="http://schemas.openxmlformats.org/officeDocument/2006/relationships/slide" Target="slides/slide13.xml"/><Relationship Id="rId47" Type="http://schemas.openxmlformats.org/officeDocument/2006/relationships/slide" Target="slides/slide12.xml"/><Relationship Id="rId46" Type="http://schemas.openxmlformats.org/officeDocument/2006/relationships/slide" Target="slides/slide11.xml"/><Relationship Id="rId45" Type="http://schemas.openxmlformats.org/officeDocument/2006/relationships/slide" Target="slides/slide10.xml"/><Relationship Id="rId44" Type="http://schemas.openxmlformats.org/officeDocument/2006/relationships/slide" Target="slides/slide9.xml"/><Relationship Id="rId43" Type="http://schemas.openxmlformats.org/officeDocument/2006/relationships/slide" Target="slides/slide8.xml"/><Relationship Id="rId42" Type="http://schemas.openxmlformats.org/officeDocument/2006/relationships/slide" Target="slides/slide7.xml"/><Relationship Id="rId41" Type="http://schemas.openxmlformats.org/officeDocument/2006/relationships/slide" Target="slides/slide6.xml"/><Relationship Id="rId40" Type="http://schemas.openxmlformats.org/officeDocument/2006/relationships/slide" Target="slides/slide5.xml"/><Relationship Id="rId4" Type="http://schemas.openxmlformats.org/officeDocument/2006/relationships/slideMaster" Target="slideMasters/slideMaster3.xml"/><Relationship Id="rId39" Type="http://schemas.openxmlformats.org/officeDocument/2006/relationships/slide" Target="slides/slide4.xml"/><Relationship Id="rId38" Type="http://schemas.openxmlformats.org/officeDocument/2006/relationships/slide" Target="slides/slide3.xml"/><Relationship Id="rId37" Type="http://schemas.openxmlformats.org/officeDocument/2006/relationships/slide" Target="slides/slide2.xml"/><Relationship Id="rId36" Type="http://schemas.openxmlformats.org/officeDocument/2006/relationships/slide" Target="slides/slide1.xml"/><Relationship Id="rId35" Type="http://schemas.openxmlformats.org/officeDocument/2006/relationships/slideMaster" Target="slideMasters/slideMaster34.xml"/><Relationship Id="rId34" Type="http://schemas.openxmlformats.org/officeDocument/2006/relationships/slideMaster" Target="slideMasters/slideMaster33.xml"/><Relationship Id="rId33" Type="http://schemas.openxmlformats.org/officeDocument/2006/relationships/slideMaster" Target="slideMasters/slideMaster32.xml"/><Relationship Id="rId32" Type="http://schemas.openxmlformats.org/officeDocument/2006/relationships/slideMaster" Target="slideMasters/slideMaster31.xml"/><Relationship Id="rId31" Type="http://schemas.openxmlformats.org/officeDocument/2006/relationships/slideMaster" Target="slideMasters/slideMaster30.xml"/><Relationship Id="rId30" Type="http://schemas.openxmlformats.org/officeDocument/2006/relationships/slideMaster" Target="slideMasters/slideMaster29.xml"/><Relationship Id="rId3" Type="http://schemas.openxmlformats.org/officeDocument/2006/relationships/slideMaster" Target="slideMasters/slideMaster2.xml"/><Relationship Id="rId29" Type="http://schemas.openxmlformats.org/officeDocument/2006/relationships/slideMaster" Target="slideMasters/slideMaster28.xml"/><Relationship Id="rId28" Type="http://schemas.openxmlformats.org/officeDocument/2006/relationships/slideMaster" Target="slideMasters/slideMaster27.xml"/><Relationship Id="rId27" Type="http://schemas.openxmlformats.org/officeDocument/2006/relationships/slideMaster" Target="slideMasters/slideMaster26.xml"/><Relationship Id="rId26" Type="http://schemas.openxmlformats.org/officeDocument/2006/relationships/slideMaster" Target="slideMasters/slideMaster25.xml"/><Relationship Id="rId25" Type="http://schemas.openxmlformats.org/officeDocument/2006/relationships/slideMaster" Target="slideMasters/slideMaster24.xml"/><Relationship Id="rId24" Type="http://schemas.openxmlformats.org/officeDocument/2006/relationships/slideMaster" Target="slideMasters/slideMaster23.xml"/><Relationship Id="rId23" Type="http://schemas.openxmlformats.org/officeDocument/2006/relationships/slideMaster" Target="slideMasters/slideMaster22.xml"/><Relationship Id="rId22" Type="http://schemas.openxmlformats.org/officeDocument/2006/relationships/slideMaster" Target="slideMasters/slideMaster21.xml"/><Relationship Id="rId21" Type="http://schemas.openxmlformats.org/officeDocument/2006/relationships/slideMaster" Target="slideMasters/slideMaster20.xml"/><Relationship Id="rId20" Type="http://schemas.openxmlformats.org/officeDocument/2006/relationships/slideMaster" Target="slideMasters/slideMaster19.xml"/><Relationship Id="rId2" Type="http://schemas.openxmlformats.org/officeDocument/2006/relationships/theme" Target="theme/theme1.xml"/><Relationship Id="rId19" Type="http://schemas.openxmlformats.org/officeDocument/2006/relationships/slideMaster" Target="slideMasters/slideMaster18.xml"/><Relationship Id="rId18" Type="http://schemas.openxmlformats.org/officeDocument/2006/relationships/slideMaster" Target="slideMasters/slideMaster17.xml"/><Relationship Id="rId17" Type="http://schemas.openxmlformats.org/officeDocument/2006/relationships/slideMaster" Target="slideMasters/slideMaster16.xml"/><Relationship Id="rId16" Type="http://schemas.openxmlformats.org/officeDocument/2006/relationships/slideMaster" Target="slideMasters/slideMaster15.xml"/><Relationship Id="rId15" Type="http://schemas.openxmlformats.org/officeDocument/2006/relationships/slideMaster" Target="slideMasters/slideMaster14.xml"/><Relationship Id="rId14" Type="http://schemas.openxmlformats.org/officeDocument/2006/relationships/slideMaster" Target="slideMasters/slideMaster13.xml"/><Relationship Id="rId13" Type="http://schemas.openxmlformats.org/officeDocument/2006/relationships/slideMaster" Target="slideMasters/slideMaster12.xml"/><Relationship Id="rId12" Type="http://schemas.openxmlformats.org/officeDocument/2006/relationships/slideMaster" Target="slideMasters/slideMaster11.xml"/><Relationship Id="rId11" Type="http://schemas.openxmlformats.org/officeDocument/2006/relationships/slideMaster" Target="slideMasters/slideMaster10.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10" name="PlaceHolder 1"/>
          <p:cNvSpPr>
            <a:spLocks noGrp="1"/>
          </p:cNvSpPr>
          <p:nvPr>
            <p:ph type="title"/>
          </p:nvPr>
        </p:nvSpPr>
        <p:spPr>
          <a:xfrm>
            <a:off x="2347920" y="579960"/>
            <a:ext cx="4447800" cy="1058400"/>
          </a:xfrm>
          <a:prstGeom prst="rect">
            <a:avLst/>
          </a:prstGeom>
          <a:noFill/>
          <a:ln w="0">
            <a:noFill/>
          </a:ln>
        </p:spPr>
        <p:txBody>
          <a:bodyPr lIns="0" tIns="0" rIns="0" bIns="0" anchor="ctr">
            <a:noAutofit/>
          </a:bodyPr>
          <a:p>
            <a:pPr indent="0">
              <a:buNone/>
            </a:pPr>
            <a:endParaRPr lang="fr-FR" sz="1800" b="0" strike="noStrike" spc="-1">
              <a:solidFill>
                <a:schemeClr val="dk1"/>
              </a:solidFill>
              <a:latin typeface="Arial" panose="020B0604020202020204"/>
            </a:endParaRPr>
          </a:p>
        </p:txBody>
      </p:sp>
      <p:sp>
        <p:nvSpPr>
          <p:cNvPr id="11"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p>
            <a:pPr indent="0" algn="ctr">
              <a:buNone/>
            </a:pPr>
            <a:endParaRPr lang="en-US" sz="3200" b="0" strike="noStrike" spc="-1">
              <a:solidFill>
                <a:srgbClr val="FFFFFF"/>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4">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4_1">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CUSTOM_12">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CUSTOM_16">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TITLE_AND_TWO_COLUMNS_1">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TITLE_AND_TWO_COLUMNS_1_1">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CUSTOM_6">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CUSTOM_5">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CUSTOM_13">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USTOM_7">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USTOM_8">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227" name="PlaceHolder 1"/>
          <p:cNvSpPr>
            <a:spLocks noGrp="1"/>
          </p:cNvSpPr>
          <p:nvPr>
            <p:ph type="title"/>
          </p:nvPr>
        </p:nvSpPr>
        <p:spPr>
          <a:xfrm>
            <a:off x="2347920" y="579960"/>
            <a:ext cx="4447800" cy="1058400"/>
          </a:xfrm>
          <a:prstGeom prst="rect">
            <a:avLst/>
          </a:prstGeom>
          <a:noFill/>
          <a:ln w="0">
            <a:noFill/>
          </a:ln>
        </p:spPr>
        <p:txBody>
          <a:bodyPr lIns="0" tIns="0" rIns="0" bIns="0" anchor="ctr">
            <a:noAutofit/>
          </a:bodyPr>
          <a:p>
            <a:pPr indent="0">
              <a:buNone/>
            </a:pPr>
            <a:endParaRPr lang="fr-FR" sz="1800" b="0" strike="noStrike" spc="-1">
              <a:solidFill>
                <a:schemeClr val="dk1"/>
              </a:solidFill>
              <a:latin typeface="Arial" panose="020B0604020202020204"/>
            </a:endParaRPr>
          </a:p>
        </p:txBody>
      </p:sp>
      <p:sp>
        <p:nvSpPr>
          <p:cNvPr id="228"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p>
            <a:pPr indent="0">
              <a:spcBef>
                <a:spcPts val="1415"/>
              </a:spcBef>
              <a:buNone/>
            </a:pPr>
            <a:endParaRPr lang="fr-FR" sz="1400" b="0" strike="noStrike" spc="-1">
              <a:solidFill>
                <a:srgbClr val="000000"/>
              </a:solidFill>
              <a:latin typeface="Arial" panose="020B0604020202020204"/>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3_1">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CUSTOM_9">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CUSTOM_9_1">
    <p:spTree>
      <p:nvGrpSpPr>
        <p:cNvPr id="1" name=""/>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278" name="PlaceHolder 1"/>
          <p:cNvSpPr>
            <a:spLocks noGrp="1"/>
          </p:cNvSpPr>
          <p:nvPr>
            <p:ph type="title"/>
          </p:nvPr>
        </p:nvSpPr>
        <p:spPr>
          <a:xfrm>
            <a:off x="2347920" y="579960"/>
            <a:ext cx="4447800" cy="1058400"/>
          </a:xfrm>
          <a:prstGeom prst="rect">
            <a:avLst/>
          </a:prstGeom>
          <a:noFill/>
          <a:ln w="0">
            <a:noFill/>
          </a:ln>
        </p:spPr>
        <p:txBody>
          <a:bodyPr lIns="0" tIns="0" rIns="0" bIns="0" anchor="ctr">
            <a:noAutofit/>
          </a:bodyPr>
          <a:p>
            <a:pPr indent="0">
              <a:buNone/>
            </a:pPr>
            <a:endParaRPr lang="fr-FR" sz="1800" b="0" strike="noStrike" spc="-1">
              <a:solidFill>
                <a:schemeClr val="dk1"/>
              </a:solidFill>
              <a:latin typeface="Arial" panose="020B0604020202020204"/>
            </a:endParaRPr>
          </a:p>
        </p:txBody>
      </p:sp>
      <p:sp>
        <p:nvSpPr>
          <p:cNvPr id="279"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p>
            <a:pPr indent="0">
              <a:spcBef>
                <a:spcPts val="1415"/>
              </a:spcBef>
              <a:buNone/>
            </a:pPr>
            <a:endParaRPr lang="fr-FR" sz="1400" b="0" strike="noStrike" spc="-1">
              <a:solidFill>
                <a:srgbClr val="000000"/>
              </a:solidFill>
              <a:latin typeface="Arial" panose="020B0604020202020204"/>
            </a:endParaRPr>
          </a:p>
        </p:txBody>
      </p:sp>
      <p:sp>
        <p:nvSpPr>
          <p:cNvPr id="280"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p>
            <a:pPr indent="0">
              <a:spcBef>
                <a:spcPts val="1415"/>
              </a:spcBef>
              <a:buNone/>
            </a:pPr>
            <a:endParaRPr lang="fr-FR" sz="1400" b="0" strike="noStrike" spc="-1">
              <a:solidFill>
                <a:srgbClr val="000000"/>
              </a:solidFill>
              <a:latin typeface="Arial" panose="020B0604020202020204"/>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290" name="PlaceHolder 1"/>
          <p:cNvSpPr>
            <a:spLocks noGrp="1"/>
          </p:cNvSpPr>
          <p:nvPr>
            <p:ph type="title"/>
          </p:nvPr>
        </p:nvSpPr>
        <p:spPr>
          <a:xfrm>
            <a:off x="2347920" y="579960"/>
            <a:ext cx="4447800" cy="1058400"/>
          </a:xfrm>
          <a:prstGeom prst="rect">
            <a:avLst/>
          </a:prstGeom>
          <a:noFill/>
          <a:ln w="0">
            <a:noFill/>
          </a:ln>
        </p:spPr>
        <p:txBody>
          <a:bodyPr lIns="0" tIns="0" rIns="0" bIns="0" anchor="ctr">
            <a:noAutofit/>
          </a:bodyPr>
          <a:p>
            <a:pPr indent="0">
              <a:buNone/>
            </a:pPr>
            <a:endParaRPr lang="fr-FR" sz="1800" b="0" strike="noStrike" spc="-1">
              <a:solidFill>
                <a:schemeClr val="dk1"/>
              </a:solidFill>
              <a:latin typeface="Arial" panose="020B0604020202020204"/>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_14">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_15">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_1_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CUSTOM_10">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_11">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4" Type="http://schemas.openxmlformats.org/officeDocument/2006/relationships/theme" Target="../theme/theme10.xml"/><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4" Type="http://schemas.openxmlformats.org/officeDocument/2006/relationships/theme" Target="../theme/theme11.xml"/><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4" Type="http://schemas.openxmlformats.org/officeDocument/2006/relationships/theme" Target="../theme/theme12.xml"/><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4" Type="http://schemas.openxmlformats.org/officeDocument/2006/relationships/theme" Target="../theme/theme13.xml"/><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3.xml"/></Relationships>
</file>

<file path=ppt/slideMasters/_rels/slideMaster14.xml.rels><?xml version="1.0" encoding="UTF-8" standalone="yes"?>
<Relationships xmlns="http://schemas.openxmlformats.org/package/2006/relationships"><Relationship Id="rId5" Type="http://schemas.openxmlformats.org/officeDocument/2006/relationships/theme" Target="../theme/theme14.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5" Type="http://schemas.openxmlformats.org/officeDocument/2006/relationships/theme" Target="../theme/theme15.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5" Type="http://schemas.openxmlformats.org/officeDocument/2006/relationships/theme" Target="../theme/theme16.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4" Type="http://schemas.openxmlformats.org/officeDocument/2006/relationships/theme" Target="../theme/theme17.xml"/><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4" Type="http://schemas.openxmlformats.org/officeDocument/2006/relationships/theme" Target="../theme/theme18.xml"/><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8.xml"/></Relationships>
</file>

<file path=ppt/slideMasters/_rels/slideMaster19.xml.rels><?xml version="1.0" encoding="UTF-8" standalone="yes"?>
<Relationships xmlns="http://schemas.openxmlformats.org/package/2006/relationships"><Relationship Id="rId4" Type="http://schemas.openxmlformats.org/officeDocument/2006/relationships/theme" Target="../theme/theme19.xml"/><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5" Type="http://schemas.openxmlformats.org/officeDocument/2006/relationships/theme" Target="../theme/theme2.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4" Type="http://schemas.openxmlformats.org/officeDocument/2006/relationships/theme" Target="../theme/theme20.xml"/><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3" Type="http://schemas.openxmlformats.org/officeDocument/2006/relationships/theme" Target="../theme/theme21.xml"/><Relationship Id="rId2" Type="http://schemas.openxmlformats.org/officeDocument/2006/relationships/image" Target="../media/image1.jpeg"/><Relationship Id="rId1" Type="http://schemas.openxmlformats.org/officeDocument/2006/relationships/slideLayout" Target="../slideLayouts/slideLayout21.xml"/></Relationships>
</file>

<file path=ppt/slideMasters/_rels/slideMaster22.xml.rels><?xml version="1.0" encoding="UTF-8" standalone="yes"?>
<Relationships xmlns="http://schemas.openxmlformats.org/package/2006/relationships"><Relationship Id="rId4" Type="http://schemas.openxmlformats.org/officeDocument/2006/relationships/theme" Target="../theme/theme22.xml"/><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2.xml"/></Relationships>
</file>

<file path=ppt/slideMasters/_rels/slideMaster23.xml.rels><?xml version="1.0" encoding="UTF-8" standalone="yes"?>
<Relationships xmlns="http://schemas.openxmlformats.org/package/2006/relationships"><Relationship Id="rId4" Type="http://schemas.openxmlformats.org/officeDocument/2006/relationships/theme" Target="../theme/theme23.xml"/><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3.xml"/></Relationships>
</file>

<file path=ppt/slideMasters/_rels/slideMaster24.xml.rels><?xml version="1.0" encoding="UTF-8" standalone="yes"?>
<Relationships xmlns="http://schemas.openxmlformats.org/package/2006/relationships"><Relationship Id="rId8" Type="http://schemas.openxmlformats.org/officeDocument/2006/relationships/theme" Target="../theme/theme24.xml"/><Relationship Id="rId7" Type="http://schemas.openxmlformats.org/officeDocument/2006/relationships/hyperlink" Target="http://bit.ly/2TtBDfr" TargetMode="External"/><Relationship Id="rId6" Type="http://schemas.openxmlformats.org/officeDocument/2006/relationships/hyperlink" Target="http://bit.ly/2TyoMsr" TargetMode="External"/><Relationship Id="rId5" Type="http://schemas.openxmlformats.org/officeDocument/2006/relationships/hyperlink" Target="https://bit.ly/3A1uf1Q" TargetMode="Externa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Masters/_rels/slideMaster25.xml.rels><?xml version="1.0" encoding="UTF-8" standalone="yes"?>
<Relationships xmlns="http://schemas.openxmlformats.org/package/2006/relationships"><Relationship Id="rId5" Type="http://schemas.openxmlformats.org/officeDocument/2006/relationships/theme" Target="../theme/theme25.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5.xml"/></Relationships>
</file>

<file path=ppt/slideMasters/_rels/slideMaster26.xml.rels><?xml version="1.0" encoding="UTF-8" standalone="yes"?>
<Relationships xmlns="http://schemas.openxmlformats.org/package/2006/relationships"><Relationship Id="rId5" Type="http://schemas.openxmlformats.org/officeDocument/2006/relationships/theme" Target="../theme/theme26.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6.xml"/></Relationships>
</file>

<file path=ppt/slideMasters/_rels/slideMaster27.xml.rels><?xml version="1.0" encoding="UTF-8" standalone="yes"?>
<Relationships xmlns="http://schemas.openxmlformats.org/package/2006/relationships"><Relationship Id="rId4" Type="http://schemas.openxmlformats.org/officeDocument/2006/relationships/theme" Target="../theme/theme27.xml"/><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7.xml"/></Relationships>
</file>

<file path=ppt/slideMasters/_rels/slideMaster28.xml.rels><?xml version="1.0" encoding="UTF-8" standalone="yes"?>
<Relationships xmlns="http://schemas.openxmlformats.org/package/2006/relationships"><Relationship Id="rId4" Type="http://schemas.openxmlformats.org/officeDocument/2006/relationships/theme" Target="../theme/theme28.xml"/><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8.xml"/></Relationships>
</file>

<file path=ppt/slideMasters/_rels/slideMaster29.xml.rels><?xml version="1.0" encoding="UTF-8" standalone="yes"?>
<Relationships xmlns="http://schemas.openxmlformats.org/package/2006/relationships"><Relationship Id="rId4" Type="http://schemas.openxmlformats.org/officeDocument/2006/relationships/theme" Target="../theme/theme29.xml"/><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30.xml.rels><?xml version="1.0" encoding="UTF-8" standalone="yes"?>
<Relationships xmlns="http://schemas.openxmlformats.org/package/2006/relationships"><Relationship Id="rId5" Type="http://schemas.openxmlformats.org/officeDocument/2006/relationships/theme" Target="../theme/theme30.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0.xml"/></Relationships>
</file>

<file path=ppt/slideMasters/_rels/slideMaster31.xml.rels><?xml version="1.0" encoding="UTF-8" standalone="yes"?>
<Relationships xmlns="http://schemas.openxmlformats.org/package/2006/relationships"><Relationship Id="rId5" Type="http://schemas.openxmlformats.org/officeDocument/2006/relationships/theme" Target="../theme/theme31.xml"/><Relationship Id="rId4" Type="http://schemas.openxmlformats.org/officeDocument/2006/relationships/image" Target="../media/image2.png"/><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31.xml"/></Relationships>
</file>

<file path=ppt/slideMasters/_rels/slideMaster32.xml.rels><?xml version="1.0" encoding="UTF-8" standalone="yes"?>
<Relationships xmlns="http://schemas.openxmlformats.org/package/2006/relationships"><Relationship Id="rId2" Type="http://schemas.openxmlformats.org/officeDocument/2006/relationships/theme" Target="../theme/theme32.xml"/><Relationship Id="rId1" Type="http://schemas.openxmlformats.org/officeDocument/2006/relationships/slideLayout" Target="../slideLayouts/slideLayout32.xml"/></Relationships>
</file>

<file path=ppt/slideMasters/_rels/slideMaster33.xml.rels><?xml version="1.0" encoding="UTF-8" standalone="yes"?>
<Relationships xmlns="http://schemas.openxmlformats.org/package/2006/relationships"><Relationship Id="rId2" Type="http://schemas.openxmlformats.org/officeDocument/2006/relationships/theme" Target="../theme/theme33.xml"/><Relationship Id="rId1" Type="http://schemas.openxmlformats.org/officeDocument/2006/relationships/slideLayout" Target="../slideLayouts/slideLayout33.xml"/></Relationships>
</file>

<file path=ppt/slideMasters/_rels/slideMaster34.xml.rels><?xml version="1.0" encoding="UTF-8" standalone="yes"?>
<Relationships xmlns="http://schemas.openxmlformats.org/package/2006/relationships"><Relationship Id="rId2" Type="http://schemas.openxmlformats.org/officeDocument/2006/relationships/theme" Target="../theme/theme34.xml"/><Relationship Id="rId1" Type="http://schemas.openxmlformats.org/officeDocument/2006/relationships/slideLayout" Target="../slideLayouts/slideLayout34.xml"/></Relationships>
</file>

<file path=ppt/slideMasters/_rels/slideMaster4.xml.rels><?xml version="1.0" encoding="UTF-8" standalone="yes"?>
<Relationships xmlns="http://schemas.openxmlformats.org/package/2006/relationships"><Relationship Id="rId4" Type="http://schemas.openxmlformats.org/officeDocument/2006/relationships/theme" Target="../theme/theme4.xml"/><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5" Type="http://schemas.openxmlformats.org/officeDocument/2006/relationships/theme" Target="../theme/theme5.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5" Type="http://schemas.openxmlformats.org/officeDocument/2006/relationships/theme" Target="../theme/theme6.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3" Type="http://schemas.openxmlformats.org/officeDocument/2006/relationships/theme" Target="../theme/theme7.xml"/><Relationship Id="rId2" Type="http://schemas.openxmlformats.org/officeDocument/2006/relationships/image" Target="../media/image1.jpeg"/><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5" Type="http://schemas.openxmlformats.org/officeDocument/2006/relationships/theme" Target="../theme/theme8.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3" Type="http://schemas.openxmlformats.org/officeDocument/2006/relationships/theme" Target="../theme/theme9.xml"/><Relationship Id="rId2" Type="http://schemas.openxmlformats.org/officeDocument/2006/relationships/image" Target="../media/image1.jpeg"/><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0" name="Google Shape;9;p2"/>
          <p:cNvPicPr/>
          <p:nvPr/>
        </p:nvPicPr>
        <p:blipFill>
          <a:blip r:embed="rId2">
            <a:alphaModFix amt="40000"/>
          </a:blip>
          <a:stretch>
            <a:fillRect/>
          </a:stretch>
        </p:blipFill>
        <p:spPr>
          <a:xfrm>
            <a:off x="0" y="0"/>
            <a:ext cx="9143640" cy="5143320"/>
          </a:xfrm>
          <a:prstGeom prst="rect">
            <a:avLst/>
          </a:prstGeom>
          <a:ln w="0">
            <a:noFill/>
          </a:ln>
        </p:spPr>
      </p:pic>
      <p:pic>
        <p:nvPicPr>
          <p:cNvPr id="2" name="Google Shape;10;p2"/>
          <p:cNvPicPr/>
          <p:nvPr/>
        </p:nvPicPr>
        <p:blipFill>
          <a:blip r:embed="rId3"/>
          <a:stretch>
            <a:fillRect/>
          </a:stretch>
        </p:blipFill>
        <p:spPr>
          <a:xfrm>
            <a:off x="127080" y="-641520"/>
            <a:ext cx="5085000" cy="5143320"/>
          </a:xfrm>
          <a:prstGeom prst="rect">
            <a:avLst/>
          </a:prstGeom>
          <a:ln w="0">
            <a:noFill/>
          </a:ln>
        </p:spPr>
      </p:pic>
      <p:sp>
        <p:nvSpPr>
          <p:cNvPr id="3" name="PlaceHolder 1"/>
          <p:cNvSpPr>
            <a:spLocks noGrp="1"/>
          </p:cNvSpPr>
          <p:nvPr>
            <p:ph type="title"/>
          </p:nvPr>
        </p:nvSpPr>
        <p:spPr>
          <a:xfrm>
            <a:off x="1179360" y="1469880"/>
            <a:ext cx="6784920" cy="1649160"/>
          </a:xfrm>
          <a:prstGeom prst="rect">
            <a:avLst/>
          </a:prstGeom>
          <a:noFill/>
          <a:ln w="0">
            <a:noFill/>
          </a:ln>
        </p:spPr>
        <p:txBody>
          <a:bodyPr lIns="91440" tIns="91440" rIns="91440" bIns="91440" anchor="b">
            <a:noAutofit/>
          </a:bodyPr>
          <a:p>
            <a:pPr indent="0">
              <a:buNone/>
            </a:pPr>
            <a:r>
              <a:rPr lang="fr-FR" sz="4600" b="0" strike="noStrike" spc="-1">
                <a:solidFill>
                  <a:schemeClr val="dk1"/>
                </a:solidFill>
                <a:latin typeface="Arial" panose="020B0604020202020204"/>
              </a:rPr>
              <a:t>Click to edit the title text format</a:t>
            </a:r>
            <a:endParaRPr lang="fr-FR" sz="4600" b="0" strike="noStrike" spc="-1">
              <a:solidFill>
                <a:schemeClr val="dk1"/>
              </a:solidFill>
              <a:latin typeface="Arial" panose="020B0604020202020204"/>
            </a:endParaRPr>
          </a:p>
        </p:txBody>
      </p:sp>
      <p:grpSp>
        <p:nvGrpSpPr>
          <p:cNvPr id="4" name="Google Shape;13;p2"/>
          <p:cNvGrpSpPr/>
          <p:nvPr/>
        </p:nvGrpSpPr>
        <p:grpSpPr>
          <a:xfrm>
            <a:off x="177840" y="-533520"/>
            <a:ext cx="8788320" cy="6210000"/>
            <a:chOff x="177840" y="-533520"/>
            <a:chExt cx="8788320" cy="6210000"/>
          </a:xfrm>
        </p:grpSpPr>
        <p:grpSp>
          <p:nvGrpSpPr>
            <p:cNvPr id="5" name="Google Shape;14;p2"/>
            <p:cNvGrpSpPr/>
            <p:nvPr/>
          </p:nvGrpSpPr>
          <p:grpSpPr>
            <a:xfrm>
              <a:off x="177840" y="-533520"/>
              <a:ext cx="8788320" cy="6210000"/>
              <a:chOff x="177840" y="-533520"/>
              <a:chExt cx="8788320" cy="6210000"/>
            </a:xfrm>
          </p:grpSpPr>
          <p:sp>
            <p:nvSpPr>
              <p:cNvPr id="6" name="Google Shape;15;p2"/>
              <p:cNvSpPr/>
              <p:nvPr/>
            </p:nvSpPr>
            <p:spPr>
              <a:xfrm>
                <a:off x="789552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7" name="Google Shape;16;p2"/>
              <p:cNvSpPr/>
              <p:nvPr/>
            </p:nvSpPr>
            <p:spPr>
              <a:xfrm>
                <a:off x="789552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8" name="Google Shape;17;p2"/>
              <p:cNvSpPr/>
              <p:nvPr/>
            </p:nvSpPr>
            <p:spPr>
              <a:xfrm>
                <a:off x="17784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9" name="Google Shape;18;p2"/>
            <p:cNvSpPr/>
            <p:nvPr/>
          </p:nvSpPr>
          <p:spPr>
            <a:xfrm>
              <a:off x="17784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10"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49" r:id="rId1"/>
  </p:sldLayoutIdLst>
  <p:txStyles>
    <p:titleStyle/>
    <p:bodyStyle/>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86" name="Google Shape;197;p19"/>
          <p:cNvPicPr/>
          <p:nvPr/>
        </p:nvPicPr>
        <p:blipFill>
          <a:blip r:embed="rId2">
            <a:alphaModFix amt="40000"/>
          </a:blip>
          <a:stretch>
            <a:fillRect/>
          </a:stretch>
        </p:blipFill>
        <p:spPr>
          <a:xfrm>
            <a:off x="0" y="0"/>
            <a:ext cx="9143640" cy="5143320"/>
          </a:xfrm>
          <a:prstGeom prst="rect">
            <a:avLst/>
          </a:prstGeom>
          <a:ln w="0">
            <a:noFill/>
          </a:ln>
        </p:spPr>
      </p:pic>
      <p:sp>
        <p:nvSpPr>
          <p:cNvPr id="87" name="PlaceHolder 1"/>
          <p:cNvSpPr>
            <a:spLocks noGrp="1"/>
          </p:cNvSpPr>
          <p:nvPr>
            <p:ph type="title"/>
          </p:nvPr>
        </p:nvSpPr>
        <p:spPr>
          <a:xfrm>
            <a:off x="713160" y="1542960"/>
            <a:ext cx="4823280" cy="1160280"/>
          </a:xfrm>
          <a:prstGeom prst="rect">
            <a:avLst/>
          </a:prstGeom>
          <a:noFill/>
          <a:ln w="0">
            <a:noFill/>
          </a:ln>
        </p:spPr>
        <p:txBody>
          <a:bodyPr lIns="91440" tIns="91440" rIns="91440" bIns="91440" anchor="b">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
        <p:nvSpPr>
          <p:cNvPr id="88" name="PlaceHolder 2"/>
          <p:cNvSpPr>
            <a:spLocks noGrp="1"/>
          </p:cNvSpPr>
          <p:nvPr>
            <p:ph type="body"/>
          </p:nvPr>
        </p:nvSpPr>
        <p:spPr>
          <a:xfrm>
            <a:off x="5670000" y="1192320"/>
            <a:ext cx="2760120" cy="2758320"/>
          </a:xfrm>
          <a:prstGeom prst="rect">
            <a:avLst/>
          </a:prstGeom>
          <a:noFill/>
          <a:ln w="0">
            <a:noFill/>
          </a:ln>
          <a:effectLst>
            <a:outerShdw blurRad="214200" dist="152065" dir="2579124" rotWithShape="0">
              <a:srgbClr val="F3FF36">
                <a:alpha val="79000"/>
              </a:srgbClr>
            </a:outerShdw>
          </a:effectLst>
        </p:spPr>
        <p:txBody>
          <a:bodyPr lIns="90000" tIns="45000" rIns="90000" bIns="45000" anchor="t">
            <a:normAutofit fontScale="21111"/>
          </a:bodyPr>
          <a:p>
            <a:pPr marL="431800" indent="-323850">
              <a:spcBef>
                <a:spcPts val="141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Click to edit the outline text format</a:t>
            </a:r>
            <a:endParaRPr lang="fr-FR" sz="18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800" b="0" strike="noStrike" spc="-1">
                <a:solidFill>
                  <a:srgbClr val="000000"/>
                </a:solidFill>
                <a:latin typeface="Arial" panose="020B0604020202020204"/>
              </a:rPr>
              <a:t>Second Outline Level</a:t>
            </a:r>
            <a:endParaRPr lang="fr-FR" sz="18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Third Outline Level</a:t>
            </a:r>
            <a:endParaRPr lang="fr-FR" sz="18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800" b="0" strike="noStrike" spc="-1">
                <a:solidFill>
                  <a:srgbClr val="000000"/>
                </a:solidFill>
                <a:latin typeface="Arial" panose="020B0604020202020204"/>
              </a:rPr>
              <a:t>Fourth Outline Level</a:t>
            </a:r>
            <a:endParaRPr lang="fr-FR" sz="18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Fifth Outline Level</a:t>
            </a:r>
            <a:endParaRPr lang="fr-FR" sz="18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Sixth Outline Level</a:t>
            </a:r>
            <a:endParaRPr lang="fr-FR" sz="18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Seventh Outline Level</a:t>
            </a:r>
            <a:endParaRPr lang="fr-FR" sz="1800" b="0" strike="noStrike" spc="-1">
              <a:solidFill>
                <a:srgbClr val="000000"/>
              </a:solidFill>
              <a:latin typeface="Arial" panose="020B0604020202020204"/>
            </a:endParaRPr>
          </a:p>
        </p:txBody>
      </p:sp>
      <p:pic>
        <p:nvPicPr>
          <p:cNvPr id="89" name="Google Shape;201;p19"/>
          <p:cNvPicPr/>
          <p:nvPr/>
        </p:nvPicPr>
        <p:blipFill>
          <a:blip r:embed="rId3">
            <a:alphaModFix amt="79000"/>
          </a:blip>
          <a:stretch>
            <a:fillRect/>
          </a:stretch>
        </p:blipFill>
        <p:spPr>
          <a:xfrm>
            <a:off x="0" y="-1922040"/>
            <a:ext cx="3750840" cy="3638160"/>
          </a:xfrm>
          <a:prstGeom prst="rect">
            <a:avLst/>
          </a:prstGeom>
          <a:ln w="0">
            <a:noFill/>
          </a:ln>
        </p:spPr>
      </p:pic>
      <p:grpSp>
        <p:nvGrpSpPr>
          <p:cNvPr id="90" name="Google Shape;202;p19"/>
          <p:cNvGrpSpPr/>
          <p:nvPr/>
        </p:nvGrpSpPr>
        <p:grpSpPr>
          <a:xfrm>
            <a:off x="177840" y="4604040"/>
            <a:ext cx="8788320" cy="1072440"/>
            <a:chOff x="177840" y="4604040"/>
            <a:chExt cx="8788320" cy="1072440"/>
          </a:xfrm>
        </p:grpSpPr>
        <p:sp>
          <p:nvSpPr>
            <p:cNvPr id="91" name="Google Shape;203;p19"/>
            <p:cNvSpPr/>
            <p:nvPr/>
          </p:nvSpPr>
          <p:spPr>
            <a:xfrm>
              <a:off x="17784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92" name="Google Shape;204;p19"/>
            <p:cNvSpPr/>
            <p:nvPr/>
          </p:nvSpPr>
          <p:spPr>
            <a:xfrm>
              <a:off x="789552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93" name="Google Shape;205;p19"/>
          <p:cNvGrpSpPr/>
          <p:nvPr/>
        </p:nvGrpSpPr>
        <p:grpSpPr>
          <a:xfrm>
            <a:off x="314640" y="3892320"/>
            <a:ext cx="7252560" cy="1150920"/>
            <a:chOff x="314640" y="3892320"/>
            <a:chExt cx="7252560" cy="1150920"/>
          </a:xfrm>
        </p:grpSpPr>
        <p:sp>
          <p:nvSpPr>
            <p:cNvPr id="94" name="Google Shape;206;p19"/>
            <p:cNvSpPr/>
            <p:nvPr/>
          </p:nvSpPr>
          <p:spPr>
            <a:xfrm>
              <a:off x="1714320" y="458784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95" name="Google Shape;207;p19"/>
            <p:cNvSpPr/>
            <p:nvPr/>
          </p:nvSpPr>
          <p:spPr>
            <a:xfrm>
              <a:off x="7350120" y="48258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96" name="Google Shape;208;p19"/>
            <p:cNvSpPr/>
            <p:nvPr/>
          </p:nvSpPr>
          <p:spPr>
            <a:xfrm>
              <a:off x="314640" y="3892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7" r:id="rId1"/>
  </p:sldLayoutIdLst>
  <p:txStyles>
    <p:titleStyle/>
    <p:bodyStyle/>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97" name="Google Shape;210;p20"/>
          <p:cNvPicPr/>
          <p:nvPr/>
        </p:nvPicPr>
        <p:blipFill>
          <a:blip r:embed="rId2">
            <a:alphaModFix amt="40000"/>
          </a:blip>
          <a:srcRect l="22129" t="17192" r="618" b="1358"/>
          <a:stretch>
            <a:fillRect/>
          </a:stretch>
        </p:blipFill>
        <p:spPr>
          <a:xfrm>
            <a:off x="0" y="0"/>
            <a:ext cx="9143640" cy="5143320"/>
          </a:xfrm>
          <a:prstGeom prst="rect">
            <a:avLst/>
          </a:prstGeom>
          <a:ln w="0">
            <a:noFill/>
          </a:ln>
        </p:spPr>
      </p:pic>
      <p:pic>
        <p:nvPicPr>
          <p:cNvPr id="98" name="Google Shape;211;p20"/>
          <p:cNvPicPr/>
          <p:nvPr/>
        </p:nvPicPr>
        <p:blipFill>
          <a:blip r:embed="rId3">
            <a:alphaModFix amt="79000"/>
          </a:blip>
          <a:stretch>
            <a:fillRect/>
          </a:stretch>
        </p:blipFill>
        <p:spPr>
          <a:xfrm>
            <a:off x="930600" y="1063080"/>
            <a:ext cx="3750840" cy="3638160"/>
          </a:xfrm>
          <a:prstGeom prst="rect">
            <a:avLst/>
          </a:prstGeom>
          <a:ln w="0">
            <a:noFill/>
          </a:ln>
        </p:spPr>
      </p:pic>
      <p:sp>
        <p:nvSpPr>
          <p:cNvPr id="99" name="PlaceHolder 1"/>
          <p:cNvSpPr>
            <a:spLocks noGrp="1"/>
          </p:cNvSpPr>
          <p:nvPr>
            <p:ph type="title"/>
          </p:nvPr>
        </p:nvSpPr>
        <p:spPr>
          <a:xfrm>
            <a:off x="1743120" y="3299040"/>
            <a:ext cx="5657400" cy="683640"/>
          </a:xfrm>
          <a:prstGeom prst="rect">
            <a:avLst/>
          </a:prstGeom>
          <a:noFill/>
          <a:ln w="0">
            <a:noFill/>
          </a:ln>
        </p:spPr>
        <p:txBody>
          <a:bodyPr lIns="91440" tIns="91440" rIns="91440" bIns="91440" anchor="b">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100" name="Google Shape;214;p20"/>
          <p:cNvGrpSpPr/>
          <p:nvPr/>
        </p:nvGrpSpPr>
        <p:grpSpPr>
          <a:xfrm>
            <a:off x="-535320" y="2880"/>
            <a:ext cx="10214640" cy="5137200"/>
            <a:chOff x="-535320" y="2880"/>
            <a:chExt cx="10214640" cy="5137200"/>
          </a:xfrm>
        </p:grpSpPr>
        <p:sp>
          <p:nvSpPr>
            <p:cNvPr id="101" name="Google Shape;215;p20"/>
            <p:cNvSpPr/>
            <p:nvPr/>
          </p:nvSpPr>
          <p:spPr>
            <a:xfrm>
              <a:off x="-535320" y="288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02" name="Google Shape;216;p20"/>
            <p:cNvSpPr/>
            <p:nvPr/>
          </p:nvSpPr>
          <p:spPr>
            <a:xfrm>
              <a:off x="8608680" y="40676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103" name="Google Shape;217;p20"/>
          <p:cNvGrpSpPr/>
          <p:nvPr/>
        </p:nvGrpSpPr>
        <p:grpSpPr>
          <a:xfrm>
            <a:off x="173160" y="1464120"/>
            <a:ext cx="8757720" cy="1731600"/>
            <a:chOff x="173160" y="1464120"/>
            <a:chExt cx="8757720" cy="1731600"/>
          </a:xfrm>
        </p:grpSpPr>
        <p:sp>
          <p:nvSpPr>
            <p:cNvPr id="104" name="Google Shape;218;p20"/>
            <p:cNvSpPr/>
            <p:nvPr/>
          </p:nvSpPr>
          <p:spPr>
            <a:xfrm>
              <a:off x="8608680" y="28728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05" name="Google Shape;219;p20"/>
            <p:cNvSpPr/>
            <p:nvPr/>
          </p:nvSpPr>
          <p:spPr>
            <a:xfrm>
              <a:off x="173160" y="14641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06" name="Google Shape;220;p20"/>
            <p:cNvSpPr/>
            <p:nvPr/>
          </p:nvSpPr>
          <p:spPr>
            <a:xfrm>
              <a:off x="390600" y="21942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9" r:id="rId1"/>
  </p:sldLayoutIdLst>
  <p:txStyles>
    <p:titleStyle/>
    <p:bodyStyle/>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07" name="Google Shape;20;p3"/>
          <p:cNvPicPr/>
          <p:nvPr/>
        </p:nvPicPr>
        <p:blipFill>
          <a:blip r:embed="rId2">
            <a:alphaModFix amt="40000"/>
          </a:blip>
          <a:srcRect l="11588" t="11588" r="11597" b="11598"/>
          <a:stretch>
            <a:fillRect/>
          </a:stretch>
        </p:blipFill>
        <p:spPr>
          <a:xfrm rot="10800000">
            <a:off x="360" y="0"/>
            <a:ext cx="9143640" cy="5143320"/>
          </a:xfrm>
          <a:prstGeom prst="rect">
            <a:avLst/>
          </a:prstGeom>
          <a:ln w="0">
            <a:noFill/>
          </a:ln>
        </p:spPr>
      </p:pic>
      <p:pic>
        <p:nvPicPr>
          <p:cNvPr id="108" name="Google Shape;21;p3"/>
          <p:cNvPicPr/>
          <p:nvPr/>
        </p:nvPicPr>
        <p:blipFill>
          <a:blip r:embed="rId3">
            <a:alphaModFix amt="79000"/>
          </a:blip>
          <a:stretch>
            <a:fillRect/>
          </a:stretch>
        </p:blipFill>
        <p:spPr>
          <a:xfrm>
            <a:off x="1106280" y="-1141560"/>
            <a:ext cx="5302080" cy="5143320"/>
          </a:xfrm>
          <a:prstGeom prst="rect">
            <a:avLst/>
          </a:prstGeom>
          <a:ln w="0">
            <a:noFill/>
          </a:ln>
        </p:spPr>
      </p:pic>
      <p:sp>
        <p:nvSpPr>
          <p:cNvPr id="109" name="PlaceHolder 1"/>
          <p:cNvSpPr>
            <a:spLocks noGrp="1"/>
          </p:cNvSpPr>
          <p:nvPr>
            <p:ph type="title"/>
          </p:nvPr>
        </p:nvSpPr>
        <p:spPr>
          <a:xfrm>
            <a:off x="2281680" y="2191320"/>
            <a:ext cx="4580280" cy="1626840"/>
          </a:xfrm>
          <a:prstGeom prst="rect">
            <a:avLst/>
          </a:prstGeom>
          <a:noFill/>
          <a:ln w="0">
            <a:noFill/>
          </a:ln>
        </p:spPr>
        <p:txBody>
          <a:bodyPr lIns="91440" tIns="91440" rIns="91440" bIns="91440" anchor="b">
            <a:noAutofit/>
          </a:bodyPr>
          <a:p>
            <a:pPr indent="0">
              <a:buNone/>
            </a:pPr>
            <a:r>
              <a:rPr lang="fr-FR" sz="5000" b="0" strike="noStrike" spc="-1">
                <a:solidFill>
                  <a:schemeClr val="dk1"/>
                </a:solidFill>
                <a:latin typeface="Arial" panose="020B0604020202020204"/>
              </a:rPr>
              <a:t>Click to edit the title text format</a:t>
            </a:r>
            <a:endParaRPr lang="fr-FR" sz="5000" b="0" strike="noStrike" spc="-1">
              <a:solidFill>
                <a:schemeClr val="dk1"/>
              </a:solidFill>
              <a:latin typeface="Arial" panose="020B0604020202020204"/>
            </a:endParaRPr>
          </a:p>
        </p:txBody>
      </p:sp>
      <p:sp>
        <p:nvSpPr>
          <p:cNvPr id="110" name="PlaceHolder 2"/>
          <p:cNvSpPr>
            <a:spLocks noGrp="1"/>
          </p:cNvSpPr>
          <p:nvPr>
            <p:ph type="title"/>
          </p:nvPr>
        </p:nvSpPr>
        <p:spPr>
          <a:xfrm>
            <a:off x="3745800" y="884880"/>
            <a:ext cx="1651680" cy="1090080"/>
          </a:xfrm>
          <a:prstGeom prst="rect">
            <a:avLst/>
          </a:prstGeom>
          <a:solidFill>
            <a:schemeClr val="dk1"/>
          </a:solidFill>
          <a:ln w="0">
            <a:noFill/>
          </a:ln>
        </p:spPr>
        <p:txBody>
          <a:bodyPr lIns="91440" tIns="91440" rIns="91440" bIns="91440" anchor="ctr">
            <a:noAutofit/>
          </a:bodyPr>
          <a:p>
            <a:pPr indent="0" algn="ctr">
              <a:lnSpc>
                <a:spcPct val="100000"/>
              </a:lnSpc>
              <a:buNone/>
            </a:pPr>
            <a:r>
              <a:rPr lang="fr-FR" sz="6000" b="0" strike="noStrike" spc="-1">
                <a:solidFill>
                  <a:schemeClr val="lt1"/>
                </a:solidFill>
                <a:latin typeface="Dela Gothic One"/>
                <a:ea typeface="Dela Gothic One"/>
              </a:rPr>
              <a:t>xx%</a:t>
            </a:r>
            <a:endParaRPr lang="fr-FR" sz="6000" b="0" strike="noStrike" spc="-1">
              <a:solidFill>
                <a:schemeClr val="dk1"/>
              </a:solidFill>
              <a:latin typeface="Arial" panose="020B0604020202020204"/>
            </a:endParaRPr>
          </a:p>
        </p:txBody>
      </p:sp>
      <p:grpSp>
        <p:nvGrpSpPr>
          <p:cNvPr id="111" name="Google Shape;25;p3"/>
          <p:cNvGrpSpPr/>
          <p:nvPr/>
        </p:nvGrpSpPr>
        <p:grpSpPr>
          <a:xfrm>
            <a:off x="-536400" y="2880"/>
            <a:ext cx="10216800" cy="5137200"/>
            <a:chOff x="-536400" y="2880"/>
            <a:chExt cx="10216800" cy="5137200"/>
          </a:xfrm>
        </p:grpSpPr>
        <p:sp>
          <p:nvSpPr>
            <p:cNvPr id="112" name="Google Shape;26;p3"/>
            <p:cNvSpPr/>
            <p:nvPr/>
          </p:nvSpPr>
          <p:spPr>
            <a:xfrm>
              <a:off x="8609760" y="288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13" name="Google Shape;27;p3"/>
            <p:cNvSpPr/>
            <p:nvPr/>
          </p:nvSpPr>
          <p:spPr>
            <a:xfrm>
              <a:off x="8609760" y="40676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14" name="Google Shape;28;p3"/>
            <p:cNvSpPr/>
            <p:nvPr/>
          </p:nvSpPr>
          <p:spPr>
            <a:xfrm>
              <a:off x="-536400" y="288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15" name="Google Shape;29;p3"/>
            <p:cNvSpPr/>
            <p:nvPr/>
          </p:nvSpPr>
          <p:spPr>
            <a:xfrm>
              <a:off x="-536400" y="40676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116"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71" r:id="rId1"/>
  </p:sldLayoutIdLst>
  <p:txStyles>
    <p:titleStyle/>
    <p:bodyStyle/>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17" name="Google Shape;222;p21"/>
          <p:cNvPicPr/>
          <p:nvPr/>
        </p:nvPicPr>
        <p:blipFill>
          <a:blip r:embed="rId2">
            <a:alphaModFix amt="40000"/>
          </a:blip>
          <a:stretch>
            <a:fillRect/>
          </a:stretch>
        </p:blipFill>
        <p:spPr>
          <a:xfrm>
            <a:off x="0" y="0"/>
            <a:ext cx="9143640" cy="5143320"/>
          </a:xfrm>
          <a:prstGeom prst="rect">
            <a:avLst/>
          </a:prstGeom>
          <a:ln w="0">
            <a:noFill/>
          </a:ln>
        </p:spPr>
      </p:pic>
      <p:pic>
        <p:nvPicPr>
          <p:cNvPr id="118" name="Google Shape;223;p21"/>
          <p:cNvPicPr/>
          <p:nvPr/>
        </p:nvPicPr>
        <p:blipFill>
          <a:blip r:embed="rId3"/>
          <a:stretch>
            <a:fillRect/>
          </a:stretch>
        </p:blipFill>
        <p:spPr>
          <a:xfrm>
            <a:off x="857160" y="-1327320"/>
            <a:ext cx="5085000" cy="5143320"/>
          </a:xfrm>
          <a:prstGeom prst="rect">
            <a:avLst/>
          </a:prstGeom>
          <a:ln w="0">
            <a:noFill/>
          </a:ln>
        </p:spPr>
      </p:pic>
      <p:sp>
        <p:nvSpPr>
          <p:cNvPr id="119" name="PlaceHolder 1"/>
          <p:cNvSpPr>
            <a:spLocks noGrp="1"/>
          </p:cNvSpPr>
          <p:nvPr>
            <p:ph type="title"/>
          </p:nvPr>
        </p:nvSpPr>
        <p:spPr>
          <a:xfrm>
            <a:off x="4030920" y="1790640"/>
            <a:ext cx="3991320" cy="685080"/>
          </a:xfrm>
          <a:prstGeom prst="rect">
            <a:avLst/>
          </a:prstGeom>
          <a:noFill/>
          <a:ln w="0">
            <a:noFill/>
          </a:ln>
        </p:spPr>
        <p:txBody>
          <a:bodyPr lIns="91440" tIns="91440" rIns="91440" bIns="91440" anchor="b">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120" name="Google Shape;226;p21"/>
          <p:cNvGrpSpPr/>
          <p:nvPr/>
        </p:nvGrpSpPr>
        <p:grpSpPr>
          <a:xfrm>
            <a:off x="-535320" y="1920240"/>
            <a:ext cx="10214640" cy="1072440"/>
            <a:chOff x="-535320" y="1920240"/>
            <a:chExt cx="10214640" cy="1072440"/>
          </a:xfrm>
        </p:grpSpPr>
        <p:sp>
          <p:nvSpPr>
            <p:cNvPr id="121" name="Google Shape;227;p21"/>
            <p:cNvSpPr/>
            <p:nvPr/>
          </p:nvSpPr>
          <p:spPr>
            <a:xfrm>
              <a:off x="-535320" y="19202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22" name="Google Shape;228;p21"/>
            <p:cNvSpPr/>
            <p:nvPr/>
          </p:nvSpPr>
          <p:spPr>
            <a:xfrm>
              <a:off x="8608680" y="19202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123" name="Google Shape;229;p21"/>
          <p:cNvGrpSpPr/>
          <p:nvPr/>
        </p:nvGrpSpPr>
        <p:grpSpPr>
          <a:xfrm>
            <a:off x="317880" y="1483200"/>
            <a:ext cx="8551440" cy="524880"/>
            <a:chOff x="317880" y="1483200"/>
            <a:chExt cx="8551440" cy="524880"/>
          </a:xfrm>
        </p:grpSpPr>
        <p:sp>
          <p:nvSpPr>
            <p:cNvPr id="124" name="Google Shape;230;p21"/>
            <p:cNvSpPr/>
            <p:nvPr/>
          </p:nvSpPr>
          <p:spPr>
            <a:xfrm>
              <a:off x="317880" y="14832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25" name="Google Shape;231;p21"/>
            <p:cNvSpPr/>
            <p:nvPr/>
          </p:nvSpPr>
          <p:spPr>
            <a:xfrm>
              <a:off x="8652240" y="1790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73" r:id="rId1"/>
  </p:sldLayoutIdLst>
  <p:txStyles>
    <p:titleStyle/>
    <p:bodyStyle/>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26" name="Google Shape;233;p22"/>
          <p:cNvPicPr/>
          <p:nvPr/>
        </p:nvPicPr>
        <p:blipFill>
          <a:blip r:embed="rId2">
            <a:alphaModFix amt="40000"/>
          </a:blip>
          <a:srcRect l="21987" t="21765" r="1198" b="1421"/>
          <a:stretch>
            <a:fillRect/>
          </a:stretch>
        </p:blipFill>
        <p:spPr>
          <a:xfrm rot="10800000">
            <a:off x="360" y="0"/>
            <a:ext cx="9143640" cy="5143320"/>
          </a:xfrm>
          <a:prstGeom prst="rect">
            <a:avLst/>
          </a:prstGeom>
          <a:ln w="0">
            <a:noFill/>
          </a:ln>
        </p:spPr>
      </p:pic>
      <p:grpSp>
        <p:nvGrpSpPr>
          <p:cNvPr id="127" name="Google Shape;234;p22"/>
          <p:cNvGrpSpPr/>
          <p:nvPr/>
        </p:nvGrpSpPr>
        <p:grpSpPr>
          <a:xfrm>
            <a:off x="-2692080" y="-331560"/>
            <a:ext cx="10110960" cy="6728760"/>
            <a:chOff x="-2692080" y="-331560"/>
            <a:chExt cx="10110960" cy="6728760"/>
          </a:xfrm>
        </p:grpSpPr>
        <p:pic>
          <p:nvPicPr>
            <p:cNvPr id="128" name="Google Shape;235;p22"/>
            <p:cNvPicPr/>
            <p:nvPr/>
          </p:nvPicPr>
          <p:blipFill>
            <a:blip r:embed="rId3"/>
            <a:stretch>
              <a:fillRect/>
            </a:stretch>
          </p:blipFill>
          <p:spPr>
            <a:xfrm>
              <a:off x="-2692080" y="1253880"/>
              <a:ext cx="5085000" cy="5143320"/>
            </a:xfrm>
            <a:prstGeom prst="rect">
              <a:avLst/>
            </a:prstGeom>
            <a:ln w="0">
              <a:noFill/>
            </a:ln>
          </p:spPr>
        </p:pic>
        <p:pic>
          <p:nvPicPr>
            <p:cNvPr id="129" name="Google Shape;236;p22"/>
            <p:cNvPicPr/>
            <p:nvPr/>
          </p:nvPicPr>
          <p:blipFill>
            <a:blip r:embed="rId4">
              <a:alphaModFix amt="79000"/>
            </a:blip>
            <a:stretch>
              <a:fillRect/>
            </a:stretch>
          </p:blipFill>
          <p:spPr>
            <a:xfrm>
              <a:off x="3668040" y="-331560"/>
              <a:ext cx="3750840" cy="3638160"/>
            </a:xfrm>
            <a:prstGeom prst="rect">
              <a:avLst/>
            </a:prstGeom>
            <a:ln w="0">
              <a:noFill/>
            </a:ln>
          </p:spPr>
        </p:pic>
      </p:grpSp>
      <p:sp>
        <p:nvSpPr>
          <p:cNvPr id="130" name="PlaceHolder 1"/>
          <p:cNvSpPr>
            <a:spLocks noGrp="1"/>
          </p:cNvSpPr>
          <p:nvPr>
            <p:ph type="title"/>
          </p:nvPr>
        </p:nvSpPr>
        <p:spPr>
          <a:xfrm>
            <a:off x="1333440" y="1781280"/>
            <a:ext cx="4013640" cy="690480"/>
          </a:xfrm>
          <a:prstGeom prst="rect">
            <a:avLst/>
          </a:prstGeom>
          <a:noFill/>
          <a:ln w="0">
            <a:noFill/>
          </a:ln>
        </p:spPr>
        <p:txBody>
          <a:bodyPr lIns="91440" tIns="91440" rIns="91440" bIns="91440" anchor="b">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131" name="Google Shape;239;p22"/>
          <p:cNvGrpSpPr/>
          <p:nvPr/>
        </p:nvGrpSpPr>
        <p:grpSpPr>
          <a:xfrm>
            <a:off x="4036680" y="-536400"/>
            <a:ext cx="1070640" cy="6215760"/>
            <a:chOff x="4036680" y="-536400"/>
            <a:chExt cx="1070640" cy="6215760"/>
          </a:xfrm>
        </p:grpSpPr>
        <p:sp>
          <p:nvSpPr>
            <p:cNvPr id="132" name="Google Shape;240;p22"/>
            <p:cNvSpPr/>
            <p:nvPr/>
          </p:nvSpPr>
          <p:spPr>
            <a:xfrm>
              <a:off x="4036680" y="-53640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33" name="Google Shape;241;p22"/>
            <p:cNvSpPr/>
            <p:nvPr/>
          </p:nvSpPr>
          <p:spPr>
            <a:xfrm>
              <a:off x="4036680" y="46069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134" name="Google Shape;242;p22"/>
          <p:cNvGrpSpPr/>
          <p:nvPr/>
        </p:nvGrpSpPr>
        <p:grpSpPr>
          <a:xfrm>
            <a:off x="212760" y="321480"/>
            <a:ext cx="8675640" cy="3668760"/>
            <a:chOff x="212760" y="321480"/>
            <a:chExt cx="8675640" cy="3668760"/>
          </a:xfrm>
        </p:grpSpPr>
        <p:sp>
          <p:nvSpPr>
            <p:cNvPr id="135" name="Google Shape;243;p22"/>
            <p:cNvSpPr/>
            <p:nvPr/>
          </p:nvSpPr>
          <p:spPr>
            <a:xfrm>
              <a:off x="212760" y="178128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36" name="Google Shape;244;p22"/>
            <p:cNvSpPr/>
            <p:nvPr/>
          </p:nvSpPr>
          <p:spPr>
            <a:xfrm>
              <a:off x="1256040" y="3214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37" name="Google Shape;245;p22"/>
            <p:cNvSpPr/>
            <p:nvPr/>
          </p:nvSpPr>
          <p:spPr>
            <a:xfrm>
              <a:off x="8566200" y="36673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75" r:id="rId1"/>
  </p:sldLayoutIdLst>
  <p:txStyles>
    <p:titleStyle/>
    <p:bodyStyle/>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38" name="Google Shape;247;p23"/>
          <p:cNvPicPr/>
          <p:nvPr/>
        </p:nvPicPr>
        <p:blipFill>
          <a:blip r:embed="rId2">
            <a:alphaModFix amt="40000"/>
          </a:blip>
          <a:srcRect l="22129" t="37677" r="618" b="1024"/>
          <a:stretch>
            <a:fillRect/>
          </a:stretch>
        </p:blipFill>
        <p:spPr>
          <a:xfrm>
            <a:off x="0" y="0"/>
            <a:ext cx="9143640" cy="5143320"/>
          </a:xfrm>
          <a:prstGeom prst="rect">
            <a:avLst/>
          </a:prstGeom>
          <a:ln w="0">
            <a:noFill/>
          </a:ln>
        </p:spPr>
      </p:pic>
      <p:grpSp>
        <p:nvGrpSpPr>
          <p:cNvPr id="139" name="Google Shape;248;p23"/>
          <p:cNvGrpSpPr/>
          <p:nvPr/>
        </p:nvGrpSpPr>
        <p:grpSpPr>
          <a:xfrm>
            <a:off x="-2725560" y="-941040"/>
            <a:ext cx="10436760" cy="7476840"/>
            <a:chOff x="-2725560" y="-941040"/>
            <a:chExt cx="10436760" cy="7476840"/>
          </a:xfrm>
        </p:grpSpPr>
        <p:pic>
          <p:nvPicPr>
            <p:cNvPr id="140" name="Google Shape;249;p23"/>
            <p:cNvPicPr/>
            <p:nvPr/>
          </p:nvPicPr>
          <p:blipFill>
            <a:blip r:embed="rId3"/>
            <a:stretch>
              <a:fillRect/>
            </a:stretch>
          </p:blipFill>
          <p:spPr>
            <a:xfrm>
              <a:off x="-2725560" y="-941040"/>
              <a:ext cx="5085000" cy="5143320"/>
            </a:xfrm>
            <a:prstGeom prst="rect">
              <a:avLst/>
            </a:prstGeom>
            <a:ln w="0">
              <a:noFill/>
            </a:ln>
          </p:spPr>
        </p:pic>
        <p:pic>
          <p:nvPicPr>
            <p:cNvPr id="141" name="Google Shape;250;p23"/>
            <p:cNvPicPr/>
            <p:nvPr/>
          </p:nvPicPr>
          <p:blipFill>
            <a:blip r:embed="rId4">
              <a:alphaModFix amt="79000"/>
            </a:blip>
            <a:stretch>
              <a:fillRect/>
            </a:stretch>
          </p:blipFill>
          <p:spPr>
            <a:xfrm>
              <a:off x="3960360" y="2897640"/>
              <a:ext cx="3750840" cy="3638160"/>
            </a:xfrm>
            <a:prstGeom prst="rect">
              <a:avLst/>
            </a:prstGeom>
            <a:ln w="0">
              <a:noFill/>
            </a:ln>
          </p:spPr>
        </p:pic>
      </p:grpSp>
      <p:sp>
        <p:nvSpPr>
          <p:cNvPr id="142" name="PlaceHolder 1"/>
          <p:cNvSpPr>
            <a:spLocks noGrp="1"/>
          </p:cNvSpPr>
          <p:nvPr>
            <p:ph type="title"/>
          </p:nvPr>
        </p:nvSpPr>
        <p:spPr>
          <a:xfrm>
            <a:off x="713160" y="2584800"/>
            <a:ext cx="5359320" cy="846360"/>
          </a:xfrm>
          <a:prstGeom prst="rect">
            <a:avLst/>
          </a:prstGeom>
          <a:noFill/>
          <a:ln w="0">
            <a:noFill/>
          </a:ln>
        </p:spPr>
        <p:txBody>
          <a:bodyPr lIns="91440" tIns="91440" rIns="91440" bIns="91440" anchor="b">
            <a:noAutofit/>
          </a:bodyPr>
          <a:p>
            <a:pPr indent="0">
              <a:buNone/>
            </a:pPr>
            <a:r>
              <a:rPr lang="fr-FR" sz="4500" b="0" strike="noStrike" spc="-1">
                <a:solidFill>
                  <a:schemeClr val="dk1"/>
                </a:solidFill>
                <a:latin typeface="Arial" panose="020B0604020202020204"/>
              </a:rPr>
              <a:t>Click to edit the title text format</a:t>
            </a:r>
            <a:endParaRPr lang="fr-FR" sz="4500" b="0" strike="noStrike" spc="-1">
              <a:solidFill>
                <a:schemeClr val="dk1"/>
              </a:solidFill>
              <a:latin typeface="Arial" panose="020B0604020202020204"/>
            </a:endParaRPr>
          </a:p>
        </p:txBody>
      </p:sp>
      <p:grpSp>
        <p:nvGrpSpPr>
          <p:cNvPr id="143" name="Google Shape;253;p23"/>
          <p:cNvGrpSpPr/>
          <p:nvPr/>
        </p:nvGrpSpPr>
        <p:grpSpPr>
          <a:xfrm>
            <a:off x="-535320" y="540000"/>
            <a:ext cx="10214640" cy="4161600"/>
            <a:chOff x="-535320" y="540000"/>
            <a:chExt cx="10214640" cy="4161600"/>
          </a:xfrm>
        </p:grpSpPr>
        <p:sp>
          <p:nvSpPr>
            <p:cNvPr id="144" name="Google Shape;254;p23"/>
            <p:cNvSpPr/>
            <p:nvPr/>
          </p:nvSpPr>
          <p:spPr>
            <a:xfrm rot="10800000" flipH="1">
              <a:off x="-535320" y="3629160"/>
              <a:ext cx="1070640" cy="1072440"/>
            </a:xfrm>
            <a:custGeom>
              <a:avLst/>
              <a:gdLst>
                <a:gd name="textAreaLeft" fmla="*/ -360 w 1070640"/>
                <a:gd name="textAreaRight" fmla="*/ 107064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45" name="Google Shape;255;p23"/>
            <p:cNvSpPr/>
            <p:nvPr/>
          </p:nvSpPr>
          <p:spPr>
            <a:xfrm rot="10800000" flipH="1">
              <a:off x="8608680" y="54000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146" name="Google Shape;256;p23"/>
          <p:cNvSpPr/>
          <p:nvPr/>
        </p:nvSpPr>
        <p:spPr>
          <a:xfrm>
            <a:off x="334080" y="13381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47"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77" r:id="rId1"/>
  </p:sldLayoutIdLst>
  <p:txStyles>
    <p:titleStyle/>
    <p:bodyStyle/>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48" name="Google Shape;258;p24"/>
          <p:cNvPicPr/>
          <p:nvPr/>
        </p:nvPicPr>
        <p:blipFill>
          <a:blip r:embed="rId2">
            <a:alphaModFix amt="40000"/>
          </a:blip>
          <a:srcRect l="10098" r="7247" b="17346"/>
          <a:stretch>
            <a:fillRect/>
          </a:stretch>
        </p:blipFill>
        <p:spPr>
          <a:xfrm>
            <a:off x="0" y="0"/>
            <a:ext cx="9143640" cy="5143320"/>
          </a:xfrm>
          <a:prstGeom prst="rect">
            <a:avLst/>
          </a:prstGeom>
          <a:ln w="0">
            <a:noFill/>
          </a:ln>
        </p:spPr>
      </p:pic>
      <p:sp>
        <p:nvSpPr>
          <p:cNvPr id="14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150" name="Google Shape;264;p24"/>
          <p:cNvGrpSpPr/>
          <p:nvPr/>
        </p:nvGrpSpPr>
        <p:grpSpPr>
          <a:xfrm>
            <a:off x="-1499760" y="-1710360"/>
            <a:ext cx="13381560" cy="8441280"/>
            <a:chOff x="-1499760" y="-1710360"/>
            <a:chExt cx="13381560" cy="8441280"/>
          </a:xfrm>
        </p:grpSpPr>
        <p:pic>
          <p:nvPicPr>
            <p:cNvPr id="151" name="Google Shape;265;p24"/>
            <p:cNvPicPr/>
            <p:nvPr/>
          </p:nvPicPr>
          <p:blipFill>
            <a:blip r:embed="rId3"/>
            <a:stretch>
              <a:fillRect/>
            </a:stretch>
          </p:blipFill>
          <p:spPr>
            <a:xfrm>
              <a:off x="6796800" y="1587600"/>
              <a:ext cx="5085000" cy="5143320"/>
            </a:xfrm>
            <a:prstGeom prst="rect">
              <a:avLst/>
            </a:prstGeom>
            <a:ln w="0">
              <a:noFill/>
            </a:ln>
          </p:spPr>
        </p:pic>
        <p:pic>
          <p:nvPicPr>
            <p:cNvPr id="152" name="Google Shape;266;p24"/>
            <p:cNvPicPr/>
            <p:nvPr/>
          </p:nvPicPr>
          <p:blipFill>
            <a:blip r:embed="rId4">
              <a:alphaModFix amt="79000"/>
            </a:blip>
            <a:stretch>
              <a:fillRect/>
            </a:stretch>
          </p:blipFill>
          <p:spPr>
            <a:xfrm>
              <a:off x="-1499760" y="-1710360"/>
              <a:ext cx="3750840" cy="3638160"/>
            </a:xfrm>
            <a:prstGeom prst="rect">
              <a:avLst/>
            </a:prstGeom>
            <a:ln w="0">
              <a:noFill/>
            </a:ln>
          </p:spPr>
        </p:pic>
      </p:grpSp>
      <p:grpSp>
        <p:nvGrpSpPr>
          <p:cNvPr id="153" name="Google Shape;267;p24"/>
          <p:cNvGrpSpPr/>
          <p:nvPr/>
        </p:nvGrpSpPr>
        <p:grpSpPr>
          <a:xfrm>
            <a:off x="-535320" y="549720"/>
            <a:ext cx="10214640" cy="4161600"/>
            <a:chOff x="-535320" y="549720"/>
            <a:chExt cx="10214640" cy="4161600"/>
          </a:xfrm>
        </p:grpSpPr>
        <p:sp>
          <p:nvSpPr>
            <p:cNvPr id="154" name="Google Shape;268;p24"/>
            <p:cNvSpPr/>
            <p:nvPr/>
          </p:nvSpPr>
          <p:spPr>
            <a:xfrm rot="10800000" flipH="1">
              <a:off x="-535320" y="3638880"/>
              <a:ext cx="1070640" cy="1072440"/>
            </a:xfrm>
            <a:custGeom>
              <a:avLst/>
              <a:gdLst>
                <a:gd name="textAreaLeft" fmla="*/ -360 w 1070640"/>
                <a:gd name="textAreaRight" fmla="*/ 107064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55" name="Google Shape;269;p24"/>
            <p:cNvSpPr/>
            <p:nvPr/>
          </p:nvSpPr>
          <p:spPr>
            <a:xfrm rot="10800000" flipH="1">
              <a:off x="8608680" y="54972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156" name="Google Shape;270;p24"/>
          <p:cNvGrpSpPr/>
          <p:nvPr/>
        </p:nvGrpSpPr>
        <p:grpSpPr>
          <a:xfrm>
            <a:off x="316440" y="226440"/>
            <a:ext cx="8107200" cy="4798440"/>
            <a:chOff x="316440" y="226440"/>
            <a:chExt cx="8107200" cy="4798440"/>
          </a:xfrm>
        </p:grpSpPr>
        <p:sp>
          <p:nvSpPr>
            <p:cNvPr id="157" name="Google Shape;271;p24"/>
            <p:cNvSpPr/>
            <p:nvPr/>
          </p:nvSpPr>
          <p:spPr>
            <a:xfrm rot="10800000" flipH="1">
              <a:off x="8101080" y="226440"/>
              <a:ext cx="322200" cy="322920"/>
            </a:xfrm>
            <a:custGeom>
              <a:avLst/>
              <a:gdLst>
                <a:gd name="textAreaLeft" fmla="*/ -360 w 322200"/>
                <a:gd name="textAreaRight" fmla="*/ 32220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58" name="Google Shape;272;p24"/>
            <p:cNvSpPr/>
            <p:nvPr/>
          </p:nvSpPr>
          <p:spPr>
            <a:xfrm rot="10800000" flipH="1">
              <a:off x="712800" y="4807440"/>
              <a:ext cx="217080" cy="217440"/>
            </a:xfrm>
            <a:custGeom>
              <a:avLst/>
              <a:gdLst>
                <a:gd name="textAreaLeft" fmla="*/ -360 w 217080"/>
                <a:gd name="textAreaRight" fmla="*/ 21708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59" name="Google Shape;273;p24"/>
            <p:cNvSpPr/>
            <p:nvPr/>
          </p:nvSpPr>
          <p:spPr>
            <a:xfrm rot="10800000" flipH="1">
              <a:off x="316080" y="2943720"/>
              <a:ext cx="322200" cy="322920"/>
            </a:xfrm>
            <a:custGeom>
              <a:avLst/>
              <a:gdLst>
                <a:gd name="textAreaLeft" fmla="*/ -360 w 322200"/>
                <a:gd name="textAreaRight" fmla="*/ 32220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79" r:id="rId1"/>
  </p:sldLayoutIdLst>
  <p:txStyles>
    <p:titleStyle/>
    <p:bodyStyle/>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60" name="Google Shape;275;p25"/>
          <p:cNvPicPr/>
          <p:nvPr/>
        </p:nvPicPr>
        <p:blipFill>
          <a:blip r:embed="rId2">
            <a:alphaModFix amt="40000"/>
          </a:blip>
          <a:stretch>
            <a:fillRect/>
          </a:stretch>
        </p:blipFill>
        <p:spPr>
          <a:xfrm>
            <a:off x="0" y="0"/>
            <a:ext cx="9143640" cy="5143320"/>
          </a:xfrm>
          <a:prstGeom prst="rect">
            <a:avLst/>
          </a:prstGeom>
          <a:ln w="0">
            <a:noFill/>
          </a:ln>
        </p:spPr>
      </p:pic>
      <p:pic>
        <p:nvPicPr>
          <p:cNvPr id="161" name="Google Shape;276;p25"/>
          <p:cNvPicPr/>
          <p:nvPr/>
        </p:nvPicPr>
        <p:blipFill>
          <a:blip r:embed="rId3">
            <a:alphaModFix amt="79000"/>
          </a:blip>
          <a:stretch>
            <a:fillRect/>
          </a:stretch>
        </p:blipFill>
        <p:spPr>
          <a:xfrm>
            <a:off x="150120" y="-1279800"/>
            <a:ext cx="3750840" cy="3638160"/>
          </a:xfrm>
          <a:prstGeom prst="rect">
            <a:avLst/>
          </a:prstGeom>
          <a:ln w="0">
            <a:noFill/>
          </a:ln>
        </p:spPr>
      </p:pic>
      <p:sp>
        <p:nvSpPr>
          <p:cNvPr id="162"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163" name="Google Shape;280;p25"/>
          <p:cNvGrpSpPr/>
          <p:nvPr/>
        </p:nvGrpSpPr>
        <p:grpSpPr>
          <a:xfrm>
            <a:off x="1483920" y="1921680"/>
            <a:ext cx="8195400" cy="3754800"/>
            <a:chOff x="1483920" y="1921680"/>
            <a:chExt cx="8195400" cy="3754800"/>
          </a:xfrm>
        </p:grpSpPr>
        <p:sp>
          <p:nvSpPr>
            <p:cNvPr id="164" name="Google Shape;281;p25"/>
            <p:cNvSpPr/>
            <p:nvPr/>
          </p:nvSpPr>
          <p:spPr>
            <a:xfrm flipH="1">
              <a:off x="8608680" y="192168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65" name="Google Shape;282;p25"/>
            <p:cNvSpPr/>
            <p:nvPr/>
          </p:nvSpPr>
          <p:spPr>
            <a:xfrm flipH="1">
              <a:off x="1483920" y="460404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166" name="Google Shape;283;p25"/>
          <p:cNvGrpSpPr/>
          <p:nvPr/>
        </p:nvGrpSpPr>
        <p:grpSpPr>
          <a:xfrm>
            <a:off x="719640" y="226080"/>
            <a:ext cx="7710480" cy="4798440"/>
            <a:chOff x="719640" y="226080"/>
            <a:chExt cx="7710480" cy="4798440"/>
          </a:xfrm>
        </p:grpSpPr>
        <p:sp>
          <p:nvSpPr>
            <p:cNvPr id="167" name="Google Shape;284;p25"/>
            <p:cNvSpPr/>
            <p:nvPr/>
          </p:nvSpPr>
          <p:spPr>
            <a:xfrm flipH="1">
              <a:off x="719280" y="4701600"/>
              <a:ext cx="322200" cy="322920"/>
            </a:xfrm>
            <a:custGeom>
              <a:avLst/>
              <a:gdLst>
                <a:gd name="textAreaLeft" fmla="*/ -360 w 322200"/>
                <a:gd name="textAreaRight" fmla="*/ 32220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68" name="Google Shape;285;p25"/>
            <p:cNvSpPr/>
            <p:nvPr/>
          </p:nvSpPr>
          <p:spPr>
            <a:xfrm flipH="1">
              <a:off x="8212680" y="226080"/>
              <a:ext cx="217080" cy="217440"/>
            </a:xfrm>
            <a:custGeom>
              <a:avLst/>
              <a:gdLst>
                <a:gd name="textAreaLeft" fmla="*/ -360 w 217080"/>
                <a:gd name="textAreaRight" fmla="*/ 21708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81" r:id="rId1"/>
  </p:sldLayoutIdLst>
  <p:txStyles>
    <p:titleStyle/>
    <p:bodyStyle/>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69" name="Google Shape;287;p26"/>
          <p:cNvPicPr/>
          <p:nvPr/>
        </p:nvPicPr>
        <p:blipFill>
          <a:blip r:embed="rId2">
            <a:alphaModFix amt="40000"/>
          </a:blip>
          <a:srcRect l="21987" t="21765" r="1198" b="1421"/>
          <a:stretch>
            <a:fillRect/>
          </a:stretch>
        </p:blipFill>
        <p:spPr>
          <a:xfrm rot="10800000">
            <a:off x="360" y="0"/>
            <a:ext cx="9143640" cy="5143320"/>
          </a:xfrm>
          <a:prstGeom prst="rect">
            <a:avLst/>
          </a:prstGeom>
          <a:ln w="0">
            <a:noFill/>
          </a:ln>
        </p:spPr>
      </p:pic>
      <p:pic>
        <p:nvPicPr>
          <p:cNvPr id="170" name="Google Shape;288;p26"/>
          <p:cNvPicPr/>
          <p:nvPr/>
        </p:nvPicPr>
        <p:blipFill>
          <a:blip r:embed="rId3">
            <a:alphaModFix amt="79000"/>
          </a:blip>
          <a:stretch>
            <a:fillRect/>
          </a:stretch>
        </p:blipFill>
        <p:spPr>
          <a:xfrm>
            <a:off x="5706360" y="3044160"/>
            <a:ext cx="3750840" cy="3638160"/>
          </a:xfrm>
          <a:prstGeom prst="rect">
            <a:avLst/>
          </a:prstGeom>
          <a:ln w="0">
            <a:noFill/>
          </a:ln>
        </p:spPr>
      </p:pic>
      <p:sp>
        <p:nvSpPr>
          <p:cNvPr id="17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172" name="Google Shape;296;p26"/>
          <p:cNvGrpSpPr/>
          <p:nvPr/>
        </p:nvGrpSpPr>
        <p:grpSpPr>
          <a:xfrm>
            <a:off x="1363680" y="-533520"/>
            <a:ext cx="1196640" cy="6210000"/>
            <a:chOff x="1363680" y="-533520"/>
            <a:chExt cx="1196640" cy="6210000"/>
          </a:xfrm>
        </p:grpSpPr>
        <p:sp>
          <p:nvSpPr>
            <p:cNvPr id="173" name="Google Shape;297;p26"/>
            <p:cNvSpPr/>
            <p:nvPr/>
          </p:nvSpPr>
          <p:spPr>
            <a:xfrm>
              <a:off x="136368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74" name="Google Shape;298;p26"/>
            <p:cNvSpPr/>
            <p:nvPr/>
          </p:nvSpPr>
          <p:spPr>
            <a:xfrm>
              <a:off x="148968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175" name="Google Shape;299;p26"/>
          <p:cNvGrpSpPr/>
          <p:nvPr/>
        </p:nvGrpSpPr>
        <p:grpSpPr>
          <a:xfrm>
            <a:off x="208440" y="121680"/>
            <a:ext cx="8215200" cy="4902840"/>
            <a:chOff x="208440" y="121680"/>
            <a:chExt cx="8215200" cy="4902840"/>
          </a:xfrm>
        </p:grpSpPr>
        <p:sp>
          <p:nvSpPr>
            <p:cNvPr id="176" name="Google Shape;300;p26"/>
            <p:cNvSpPr/>
            <p:nvPr/>
          </p:nvSpPr>
          <p:spPr>
            <a:xfrm>
              <a:off x="8101440" y="47016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77" name="Google Shape;301;p26"/>
            <p:cNvSpPr/>
            <p:nvPr/>
          </p:nvSpPr>
          <p:spPr>
            <a:xfrm>
              <a:off x="208440" y="10177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78" name="Google Shape;302;p26"/>
            <p:cNvSpPr/>
            <p:nvPr/>
          </p:nvSpPr>
          <p:spPr>
            <a:xfrm>
              <a:off x="551880" y="12168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83" r:id="rId1"/>
  </p:sldLayoutIdLst>
  <p:txStyles>
    <p:titleStyle/>
    <p:bodyStyle/>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79" name="Google Shape;304;p27"/>
          <p:cNvPicPr/>
          <p:nvPr/>
        </p:nvPicPr>
        <p:blipFill>
          <a:blip r:embed="rId2">
            <a:alphaModFix amt="40000"/>
          </a:blip>
          <a:srcRect r="12479" b="12477"/>
          <a:stretch>
            <a:fillRect/>
          </a:stretch>
        </p:blipFill>
        <p:spPr>
          <a:xfrm>
            <a:off x="0" y="0"/>
            <a:ext cx="9143640" cy="5143320"/>
          </a:xfrm>
          <a:prstGeom prst="rect">
            <a:avLst/>
          </a:prstGeom>
          <a:ln w="0">
            <a:noFill/>
          </a:ln>
        </p:spPr>
      </p:pic>
      <p:pic>
        <p:nvPicPr>
          <p:cNvPr id="180" name="Google Shape;305;p27"/>
          <p:cNvPicPr/>
          <p:nvPr/>
        </p:nvPicPr>
        <p:blipFill>
          <a:blip r:embed="rId3"/>
          <a:stretch>
            <a:fillRect/>
          </a:stretch>
        </p:blipFill>
        <p:spPr>
          <a:xfrm>
            <a:off x="2112840" y="2652120"/>
            <a:ext cx="5085000" cy="5143320"/>
          </a:xfrm>
          <a:prstGeom prst="rect">
            <a:avLst/>
          </a:prstGeom>
          <a:ln w="0">
            <a:noFill/>
          </a:ln>
        </p:spPr>
      </p:pic>
      <p:sp>
        <p:nvSpPr>
          <p:cNvPr id="18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182" name="Google Shape;315;p27"/>
          <p:cNvGrpSpPr/>
          <p:nvPr/>
        </p:nvGrpSpPr>
        <p:grpSpPr>
          <a:xfrm>
            <a:off x="379800" y="3749040"/>
            <a:ext cx="8551080" cy="1199520"/>
            <a:chOff x="379800" y="3749040"/>
            <a:chExt cx="8551080" cy="1199520"/>
          </a:xfrm>
        </p:grpSpPr>
        <p:sp>
          <p:nvSpPr>
            <p:cNvPr id="183" name="Google Shape;316;p27"/>
            <p:cNvSpPr/>
            <p:nvPr/>
          </p:nvSpPr>
          <p:spPr>
            <a:xfrm>
              <a:off x="8608680" y="374904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84" name="Google Shape;317;p27"/>
            <p:cNvSpPr/>
            <p:nvPr/>
          </p:nvSpPr>
          <p:spPr>
            <a:xfrm>
              <a:off x="379800" y="4072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85" name="Google Shape;318;p27"/>
            <p:cNvSpPr/>
            <p:nvPr/>
          </p:nvSpPr>
          <p:spPr>
            <a:xfrm>
              <a:off x="8066520" y="47311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186" name="Google Shape;319;p27"/>
          <p:cNvGrpSpPr/>
          <p:nvPr/>
        </p:nvGrpSpPr>
        <p:grpSpPr>
          <a:xfrm>
            <a:off x="6855840" y="2035440"/>
            <a:ext cx="2823480" cy="3641040"/>
            <a:chOff x="6855840" y="2035440"/>
            <a:chExt cx="2823480" cy="3641040"/>
          </a:xfrm>
        </p:grpSpPr>
        <p:sp>
          <p:nvSpPr>
            <p:cNvPr id="187" name="Google Shape;320;p27"/>
            <p:cNvSpPr/>
            <p:nvPr/>
          </p:nvSpPr>
          <p:spPr>
            <a:xfrm>
              <a:off x="860868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88" name="Google Shape;321;p27"/>
            <p:cNvSpPr/>
            <p:nvPr/>
          </p:nvSpPr>
          <p:spPr>
            <a:xfrm>
              <a:off x="685584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85" r:id="rId1"/>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2" name="Google Shape;105;p11"/>
          <p:cNvPicPr/>
          <p:nvPr/>
        </p:nvPicPr>
        <p:blipFill>
          <a:blip r:embed="rId2">
            <a:alphaModFix amt="40000"/>
          </a:blip>
          <a:stretch>
            <a:fillRect/>
          </a:stretch>
        </p:blipFill>
        <p:spPr>
          <a:xfrm rot="10800000" flipH="1">
            <a:off x="0" y="0"/>
            <a:ext cx="9143640" cy="5143320"/>
          </a:xfrm>
          <a:prstGeom prst="rect">
            <a:avLst/>
          </a:prstGeom>
          <a:ln w="0">
            <a:noFill/>
          </a:ln>
        </p:spPr>
      </p:pic>
      <p:sp>
        <p:nvSpPr>
          <p:cNvPr id="13" name="PlaceHolder 1"/>
          <p:cNvSpPr>
            <a:spLocks noGrp="1"/>
          </p:cNvSpPr>
          <p:nvPr>
            <p:ph type="title"/>
          </p:nvPr>
        </p:nvSpPr>
        <p:spPr>
          <a:xfrm>
            <a:off x="1090440" y="1744200"/>
            <a:ext cx="6963120" cy="1211400"/>
          </a:xfrm>
          <a:prstGeom prst="rect">
            <a:avLst/>
          </a:prstGeom>
          <a:noFill/>
          <a:ln w="0">
            <a:noFill/>
          </a:ln>
        </p:spPr>
        <p:txBody>
          <a:bodyPr lIns="91440" tIns="91440" rIns="91440" bIns="91440" anchor="b">
            <a:noAutofit/>
          </a:bodyPr>
          <a:p>
            <a:pPr indent="0" algn="ctr">
              <a:lnSpc>
                <a:spcPct val="100000"/>
              </a:lnSpc>
              <a:buNone/>
            </a:pPr>
            <a:r>
              <a:rPr lang="fr-FR" sz="6000" b="0" strike="noStrike" spc="-1">
                <a:solidFill>
                  <a:schemeClr val="dk1"/>
                </a:solidFill>
                <a:latin typeface="Dela Gothic One"/>
                <a:ea typeface="Dela Gothic One"/>
              </a:rPr>
              <a:t>xx%</a:t>
            </a:r>
            <a:endParaRPr lang="fr-FR" sz="6000" b="0" strike="noStrike" spc="-1">
              <a:solidFill>
                <a:schemeClr val="dk1"/>
              </a:solidFill>
              <a:latin typeface="Arial" panose="020B0604020202020204"/>
            </a:endParaRPr>
          </a:p>
        </p:txBody>
      </p:sp>
      <p:grpSp>
        <p:nvGrpSpPr>
          <p:cNvPr id="14" name="Google Shape;108;p11"/>
          <p:cNvGrpSpPr/>
          <p:nvPr/>
        </p:nvGrpSpPr>
        <p:grpSpPr>
          <a:xfrm>
            <a:off x="-865800" y="844200"/>
            <a:ext cx="12345480" cy="5143320"/>
            <a:chOff x="-865800" y="844200"/>
            <a:chExt cx="12345480" cy="5143320"/>
          </a:xfrm>
        </p:grpSpPr>
        <p:pic>
          <p:nvPicPr>
            <p:cNvPr id="15" name="Google Shape;109;p11"/>
            <p:cNvPicPr/>
            <p:nvPr/>
          </p:nvPicPr>
          <p:blipFill>
            <a:blip r:embed="rId3"/>
            <a:stretch>
              <a:fillRect/>
            </a:stretch>
          </p:blipFill>
          <p:spPr>
            <a:xfrm>
              <a:off x="6394680" y="844200"/>
              <a:ext cx="5085000" cy="5143320"/>
            </a:xfrm>
            <a:prstGeom prst="rect">
              <a:avLst/>
            </a:prstGeom>
            <a:ln w="0">
              <a:noFill/>
            </a:ln>
          </p:spPr>
        </p:pic>
        <p:pic>
          <p:nvPicPr>
            <p:cNvPr id="16" name="Google Shape;110;p11"/>
            <p:cNvPicPr/>
            <p:nvPr/>
          </p:nvPicPr>
          <p:blipFill>
            <a:blip r:embed="rId4">
              <a:alphaModFix amt="79000"/>
            </a:blip>
            <a:stretch>
              <a:fillRect/>
            </a:stretch>
          </p:blipFill>
          <p:spPr>
            <a:xfrm>
              <a:off x="-865800" y="1011600"/>
              <a:ext cx="3750840" cy="3638160"/>
            </a:xfrm>
            <a:prstGeom prst="rect">
              <a:avLst/>
            </a:prstGeom>
            <a:ln w="0">
              <a:noFill/>
            </a:ln>
          </p:spPr>
        </p:pic>
      </p:grpSp>
      <p:grpSp>
        <p:nvGrpSpPr>
          <p:cNvPr id="17" name="Google Shape;111;p11"/>
          <p:cNvGrpSpPr/>
          <p:nvPr/>
        </p:nvGrpSpPr>
        <p:grpSpPr>
          <a:xfrm>
            <a:off x="-533520" y="-536400"/>
            <a:ext cx="10211040" cy="6215760"/>
            <a:chOff x="-533520" y="-536400"/>
            <a:chExt cx="10211040" cy="6215760"/>
          </a:xfrm>
        </p:grpSpPr>
        <p:sp>
          <p:nvSpPr>
            <p:cNvPr id="18" name="Google Shape;112;p11"/>
            <p:cNvSpPr/>
            <p:nvPr/>
          </p:nvSpPr>
          <p:spPr>
            <a:xfrm>
              <a:off x="-533520" y="101880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9" name="Google Shape;113;p11"/>
            <p:cNvSpPr/>
            <p:nvPr/>
          </p:nvSpPr>
          <p:spPr>
            <a:xfrm>
              <a:off x="4036680" y="-53640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0" name="Google Shape;114;p11"/>
            <p:cNvSpPr/>
            <p:nvPr/>
          </p:nvSpPr>
          <p:spPr>
            <a:xfrm>
              <a:off x="8606880" y="304596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1" name="Google Shape;115;p11"/>
            <p:cNvSpPr/>
            <p:nvPr/>
          </p:nvSpPr>
          <p:spPr>
            <a:xfrm>
              <a:off x="4036680" y="46069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51" r:id="rId1"/>
  </p:sldLayoutIdLst>
  <p:txStyles>
    <p:titleStyle/>
    <p:bodyStyle/>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89" name="Google Shape;323;p28"/>
          <p:cNvPicPr/>
          <p:nvPr/>
        </p:nvPicPr>
        <p:blipFill>
          <a:blip r:embed="rId2">
            <a:alphaModFix amt="40000"/>
          </a:blip>
          <a:srcRect l="20590" t="34747" r="10689" b="16099"/>
          <a:stretch>
            <a:fillRect/>
          </a:stretch>
        </p:blipFill>
        <p:spPr>
          <a:xfrm rot="10800000" flipH="1">
            <a:off x="0" y="0"/>
            <a:ext cx="9143640" cy="5143320"/>
          </a:xfrm>
          <a:prstGeom prst="rect">
            <a:avLst/>
          </a:prstGeom>
          <a:ln w="0">
            <a:noFill/>
          </a:ln>
        </p:spPr>
      </p:pic>
      <p:pic>
        <p:nvPicPr>
          <p:cNvPr id="190" name="Google Shape;324;p28"/>
          <p:cNvPicPr/>
          <p:nvPr/>
        </p:nvPicPr>
        <p:blipFill>
          <a:blip r:embed="rId3">
            <a:alphaModFix amt="79000"/>
          </a:blip>
          <a:stretch>
            <a:fillRect/>
          </a:stretch>
        </p:blipFill>
        <p:spPr>
          <a:xfrm>
            <a:off x="-237240" y="-1279800"/>
            <a:ext cx="3750840" cy="3638160"/>
          </a:xfrm>
          <a:prstGeom prst="rect">
            <a:avLst/>
          </a:prstGeom>
          <a:ln w="0">
            <a:noFill/>
          </a:ln>
        </p:spPr>
      </p:pic>
      <p:sp>
        <p:nvSpPr>
          <p:cNvPr id="19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192" name="Google Shape;328;p28"/>
          <p:cNvGrpSpPr/>
          <p:nvPr/>
        </p:nvGrpSpPr>
        <p:grpSpPr>
          <a:xfrm>
            <a:off x="84240" y="1017720"/>
            <a:ext cx="8862480" cy="3321360"/>
            <a:chOff x="84240" y="1017720"/>
            <a:chExt cx="8862480" cy="3321360"/>
          </a:xfrm>
        </p:grpSpPr>
        <p:sp>
          <p:nvSpPr>
            <p:cNvPr id="193" name="Google Shape;329;p28"/>
            <p:cNvSpPr/>
            <p:nvPr/>
          </p:nvSpPr>
          <p:spPr>
            <a:xfrm>
              <a:off x="301680" y="10177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94" name="Google Shape;330;p28"/>
            <p:cNvSpPr/>
            <p:nvPr/>
          </p:nvSpPr>
          <p:spPr>
            <a:xfrm>
              <a:off x="8729640" y="4121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95" name="Google Shape;331;p28"/>
            <p:cNvSpPr/>
            <p:nvPr/>
          </p:nvSpPr>
          <p:spPr>
            <a:xfrm>
              <a:off x="84240" y="23580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196" name="Google Shape;332;p28"/>
          <p:cNvGrpSpPr/>
          <p:nvPr/>
        </p:nvGrpSpPr>
        <p:grpSpPr>
          <a:xfrm>
            <a:off x="0" y="-533520"/>
            <a:ext cx="8947080" cy="6198480"/>
            <a:chOff x="0" y="-533520"/>
            <a:chExt cx="8947080" cy="6198480"/>
          </a:xfrm>
        </p:grpSpPr>
        <p:sp>
          <p:nvSpPr>
            <p:cNvPr id="197" name="Google Shape;333;p28"/>
            <p:cNvSpPr/>
            <p:nvPr/>
          </p:nvSpPr>
          <p:spPr>
            <a:xfrm flipH="1">
              <a:off x="7876440" y="459252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98" name="Google Shape;334;p28"/>
            <p:cNvSpPr/>
            <p:nvPr/>
          </p:nvSpPr>
          <p:spPr>
            <a:xfrm flipH="1">
              <a:off x="0" y="-53352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87" r:id="rId1"/>
  </p:sldLayoutIdLst>
  <p:txStyles>
    <p:titleStyle/>
    <p:bodyStyle/>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99" name="Google Shape;344;p29"/>
          <p:cNvPicPr/>
          <p:nvPr/>
        </p:nvPicPr>
        <p:blipFill>
          <a:blip r:embed="rId2">
            <a:alphaModFix amt="40000"/>
          </a:blip>
          <a:srcRect l="20590" t="34747" r="10689" b="16099"/>
          <a:stretch>
            <a:fillRect/>
          </a:stretch>
        </p:blipFill>
        <p:spPr>
          <a:xfrm rot="10800000" flipH="1">
            <a:off x="0" y="0"/>
            <a:ext cx="9143640" cy="5143320"/>
          </a:xfrm>
          <a:prstGeom prst="rect">
            <a:avLst/>
          </a:prstGeom>
          <a:ln w="0">
            <a:noFill/>
          </a:ln>
        </p:spPr>
      </p:pic>
      <p:sp>
        <p:nvSpPr>
          <p:cNvPr id="200"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201" name="Google Shape;358;p29"/>
          <p:cNvGrpSpPr/>
          <p:nvPr/>
        </p:nvGrpSpPr>
        <p:grpSpPr>
          <a:xfrm>
            <a:off x="301680" y="1568880"/>
            <a:ext cx="8728200" cy="3350160"/>
            <a:chOff x="301680" y="1568880"/>
            <a:chExt cx="8728200" cy="3350160"/>
          </a:xfrm>
        </p:grpSpPr>
        <p:sp>
          <p:nvSpPr>
            <p:cNvPr id="202" name="Google Shape;359;p29"/>
            <p:cNvSpPr/>
            <p:nvPr/>
          </p:nvSpPr>
          <p:spPr>
            <a:xfrm>
              <a:off x="301680" y="35208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03" name="Google Shape;360;p29"/>
            <p:cNvSpPr/>
            <p:nvPr/>
          </p:nvSpPr>
          <p:spPr>
            <a:xfrm>
              <a:off x="8812800" y="15688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04" name="Google Shape;361;p29"/>
            <p:cNvSpPr/>
            <p:nvPr/>
          </p:nvSpPr>
          <p:spPr>
            <a:xfrm>
              <a:off x="1244880" y="47016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205" name="Google Shape;362;p29"/>
          <p:cNvGrpSpPr/>
          <p:nvPr/>
        </p:nvGrpSpPr>
        <p:grpSpPr>
          <a:xfrm>
            <a:off x="-535320" y="-533520"/>
            <a:ext cx="9501480" cy="3536280"/>
            <a:chOff x="-535320" y="-533520"/>
            <a:chExt cx="9501480" cy="3536280"/>
          </a:xfrm>
        </p:grpSpPr>
        <p:sp>
          <p:nvSpPr>
            <p:cNvPr id="206" name="Google Shape;363;p29"/>
            <p:cNvSpPr/>
            <p:nvPr/>
          </p:nvSpPr>
          <p:spPr>
            <a:xfrm>
              <a:off x="-535320" y="19303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07" name="Google Shape;364;p29"/>
            <p:cNvSpPr/>
            <p:nvPr/>
          </p:nvSpPr>
          <p:spPr>
            <a:xfrm>
              <a:off x="789552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89" r:id="rId1"/>
  </p:sldLayoutIdLst>
  <p:txStyles>
    <p:titleStyle/>
    <p:bodyStyle/>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08" name="Google Shape;366;p30"/>
          <p:cNvPicPr/>
          <p:nvPr/>
        </p:nvPicPr>
        <p:blipFill>
          <a:blip r:embed="rId2">
            <a:alphaModFix amt="40000"/>
          </a:blip>
          <a:srcRect l="21987" t="21765" r="1198" b="1421"/>
          <a:stretch>
            <a:fillRect/>
          </a:stretch>
        </p:blipFill>
        <p:spPr>
          <a:xfrm rot="10800000">
            <a:off x="360" y="0"/>
            <a:ext cx="9143640" cy="5143320"/>
          </a:xfrm>
          <a:prstGeom prst="rect">
            <a:avLst/>
          </a:prstGeom>
          <a:ln w="0">
            <a:noFill/>
          </a:ln>
        </p:spPr>
      </p:pic>
      <p:sp>
        <p:nvSpPr>
          <p:cNvPr id="209" name="PlaceHolder 1"/>
          <p:cNvSpPr>
            <a:spLocks noGrp="1"/>
          </p:cNvSpPr>
          <p:nvPr>
            <p:ph type="title"/>
          </p:nvPr>
        </p:nvSpPr>
        <p:spPr>
          <a:xfrm>
            <a:off x="2223720" y="804960"/>
            <a:ext cx="4696560" cy="768600"/>
          </a:xfrm>
          <a:prstGeom prst="rect">
            <a:avLst/>
          </a:prstGeom>
          <a:noFill/>
          <a:ln w="0">
            <a:noFill/>
          </a:ln>
        </p:spPr>
        <p:txBody>
          <a:bodyPr lIns="91440" tIns="91440" rIns="91440" bIns="91440" anchor="b">
            <a:noAutofit/>
          </a:bodyPr>
          <a:p>
            <a:pPr indent="0" algn="ctr">
              <a:lnSpc>
                <a:spcPct val="100000"/>
              </a:lnSpc>
              <a:buNone/>
            </a:pPr>
            <a:r>
              <a:rPr lang="fr-FR" sz="4500" b="0" strike="noStrike" spc="-1">
                <a:solidFill>
                  <a:schemeClr val="dk1"/>
                </a:solidFill>
                <a:latin typeface="Dela Gothic One"/>
                <a:ea typeface="Dela Gothic One"/>
              </a:rPr>
              <a:t>xx%</a:t>
            </a:r>
            <a:endParaRPr lang="fr-FR" sz="4500" b="0" strike="noStrike" spc="-1">
              <a:solidFill>
                <a:schemeClr val="dk1"/>
              </a:solidFill>
              <a:latin typeface="Arial" panose="020B0604020202020204"/>
            </a:endParaRPr>
          </a:p>
        </p:txBody>
      </p:sp>
      <p:sp>
        <p:nvSpPr>
          <p:cNvPr id="210" name="PlaceHolder 2"/>
          <p:cNvSpPr>
            <a:spLocks noGrp="1"/>
          </p:cNvSpPr>
          <p:nvPr>
            <p:ph type="title"/>
          </p:nvPr>
        </p:nvSpPr>
        <p:spPr>
          <a:xfrm>
            <a:off x="2223720" y="2023920"/>
            <a:ext cx="4696560" cy="768600"/>
          </a:xfrm>
          <a:prstGeom prst="rect">
            <a:avLst/>
          </a:prstGeom>
          <a:noFill/>
          <a:ln w="0">
            <a:noFill/>
          </a:ln>
        </p:spPr>
        <p:txBody>
          <a:bodyPr lIns="91440" tIns="91440" rIns="91440" bIns="91440" anchor="b">
            <a:noAutofit/>
          </a:bodyPr>
          <a:p>
            <a:pPr indent="0" algn="ctr">
              <a:lnSpc>
                <a:spcPct val="100000"/>
              </a:lnSpc>
              <a:buNone/>
            </a:pPr>
            <a:r>
              <a:rPr lang="fr-FR" sz="4500" b="0" strike="noStrike" spc="-1">
                <a:solidFill>
                  <a:schemeClr val="dk1"/>
                </a:solidFill>
                <a:latin typeface="Dela Gothic One"/>
                <a:ea typeface="Dela Gothic One"/>
              </a:rPr>
              <a:t>xx%</a:t>
            </a:r>
            <a:endParaRPr lang="fr-FR" sz="4500" b="0" strike="noStrike" spc="-1">
              <a:solidFill>
                <a:schemeClr val="dk1"/>
              </a:solidFill>
              <a:latin typeface="Arial" panose="020B0604020202020204"/>
            </a:endParaRPr>
          </a:p>
        </p:txBody>
      </p:sp>
      <p:sp>
        <p:nvSpPr>
          <p:cNvPr id="211" name="PlaceHolder 3"/>
          <p:cNvSpPr>
            <a:spLocks noGrp="1"/>
          </p:cNvSpPr>
          <p:nvPr>
            <p:ph type="title"/>
          </p:nvPr>
        </p:nvSpPr>
        <p:spPr>
          <a:xfrm>
            <a:off x="2223720" y="3242880"/>
            <a:ext cx="4696560" cy="768600"/>
          </a:xfrm>
          <a:prstGeom prst="rect">
            <a:avLst/>
          </a:prstGeom>
          <a:noFill/>
          <a:ln w="0">
            <a:noFill/>
          </a:ln>
        </p:spPr>
        <p:txBody>
          <a:bodyPr lIns="91440" tIns="91440" rIns="91440" bIns="91440" anchor="b">
            <a:noAutofit/>
          </a:bodyPr>
          <a:p>
            <a:pPr indent="0" algn="ctr">
              <a:lnSpc>
                <a:spcPct val="100000"/>
              </a:lnSpc>
              <a:buNone/>
            </a:pPr>
            <a:r>
              <a:rPr lang="fr-FR" sz="4500" b="0" strike="noStrike" spc="-1">
                <a:solidFill>
                  <a:schemeClr val="dk1"/>
                </a:solidFill>
                <a:latin typeface="Dela Gothic One"/>
                <a:ea typeface="Dela Gothic One"/>
              </a:rPr>
              <a:t>xx%</a:t>
            </a:r>
            <a:endParaRPr lang="fr-FR" sz="4500" b="0" strike="noStrike" spc="-1">
              <a:solidFill>
                <a:schemeClr val="dk1"/>
              </a:solidFill>
              <a:latin typeface="Arial" panose="020B0604020202020204"/>
            </a:endParaRPr>
          </a:p>
        </p:txBody>
      </p:sp>
      <p:grpSp>
        <p:nvGrpSpPr>
          <p:cNvPr id="212" name="Google Shape;373;p30"/>
          <p:cNvGrpSpPr/>
          <p:nvPr/>
        </p:nvGrpSpPr>
        <p:grpSpPr>
          <a:xfrm>
            <a:off x="1152720" y="-533520"/>
            <a:ext cx="5624280" cy="6210000"/>
            <a:chOff x="1152720" y="-533520"/>
            <a:chExt cx="5624280" cy="6210000"/>
          </a:xfrm>
        </p:grpSpPr>
        <p:sp>
          <p:nvSpPr>
            <p:cNvPr id="213" name="Google Shape;374;p30"/>
            <p:cNvSpPr/>
            <p:nvPr/>
          </p:nvSpPr>
          <p:spPr>
            <a:xfrm>
              <a:off x="115272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14" name="Google Shape;375;p30"/>
            <p:cNvSpPr/>
            <p:nvPr/>
          </p:nvSpPr>
          <p:spPr>
            <a:xfrm>
              <a:off x="570636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215" name="Google Shape;376;p30"/>
          <p:cNvSpPr/>
          <p:nvPr/>
        </p:nvSpPr>
        <p:spPr>
          <a:xfrm>
            <a:off x="8430840" y="199044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pic>
        <p:nvPicPr>
          <p:cNvPr id="216" name="Google Shape;377;p30"/>
          <p:cNvPicPr/>
          <p:nvPr/>
        </p:nvPicPr>
        <p:blipFill>
          <a:blip r:embed="rId3">
            <a:alphaModFix amt="79000"/>
          </a:blip>
          <a:stretch>
            <a:fillRect/>
          </a:stretch>
        </p:blipFill>
        <p:spPr>
          <a:xfrm>
            <a:off x="5706360" y="-1749240"/>
            <a:ext cx="3750840" cy="363816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91" r:id="rId1"/>
  </p:sldLayoutIdLst>
  <p:txStyles>
    <p:titleStyle/>
    <p:bodyStyle/>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17" name="Google Shape;31;p4"/>
          <p:cNvPicPr/>
          <p:nvPr/>
        </p:nvPicPr>
        <p:blipFill>
          <a:blip r:embed="rId2">
            <a:alphaModFix amt="40000"/>
          </a:blip>
          <a:srcRect l="21987" t="21765" r="1198" b="1421"/>
          <a:stretch>
            <a:fillRect/>
          </a:stretch>
        </p:blipFill>
        <p:spPr>
          <a:xfrm rot="10800000">
            <a:off x="360" y="0"/>
            <a:ext cx="9143640" cy="5143320"/>
          </a:xfrm>
          <a:prstGeom prst="rect">
            <a:avLst/>
          </a:prstGeom>
          <a:ln w="0">
            <a:noFill/>
          </a:ln>
        </p:spPr>
      </p:pic>
      <p:pic>
        <p:nvPicPr>
          <p:cNvPr id="218" name="Google Shape;32;p4"/>
          <p:cNvPicPr/>
          <p:nvPr/>
        </p:nvPicPr>
        <p:blipFill>
          <a:blip r:embed="rId3">
            <a:alphaModFix amt="79000"/>
          </a:blip>
          <a:stretch>
            <a:fillRect/>
          </a:stretch>
        </p:blipFill>
        <p:spPr>
          <a:xfrm>
            <a:off x="-1370160" y="0"/>
            <a:ext cx="5302080" cy="5143320"/>
          </a:xfrm>
          <a:prstGeom prst="rect">
            <a:avLst/>
          </a:prstGeom>
          <a:ln w="0">
            <a:noFill/>
          </a:ln>
        </p:spPr>
      </p:pic>
      <p:sp>
        <p:nvSpPr>
          <p:cNvPr id="21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
        <p:nvSpPr>
          <p:cNvPr id="220" name="PlaceHolder 2"/>
          <p:cNvSpPr>
            <a:spLocks noGrp="1"/>
          </p:cNvSpPr>
          <p:nvPr>
            <p:ph type="body"/>
          </p:nvPr>
        </p:nvSpPr>
        <p:spPr>
          <a:xfrm>
            <a:off x="720000" y="1171800"/>
            <a:ext cx="7703640" cy="314280"/>
          </a:xfrm>
          <a:prstGeom prst="rect">
            <a:avLst/>
          </a:prstGeom>
          <a:noFill/>
          <a:ln w="0">
            <a:noFill/>
          </a:ln>
        </p:spPr>
        <p:txBody>
          <a:bodyPr lIns="91440" tIns="91440" rIns="91440" bIns="91440" anchor="t">
            <a:noAutofit/>
          </a:bodyPr>
          <a:p>
            <a:pPr marL="431800" indent="-323850">
              <a:spcBef>
                <a:spcPts val="1415"/>
              </a:spcBef>
              <a:buClr>
                <a:srgbClr val="FFFFFF"/>
              </a:buClr>
              <a:buSzPct val="45000"/>
              <a:buFont typeface="Wingdings" panose="05000000000000000000" pitchFamily="2" charset="2"/>
              <a:buChar char=""/>
            </a:pPr>
            <a:r>
              <a:rPr lang="fr-FR" sz="1200" b="0" strike="noStrike" spc="-1">
                <a:solidFill>
                  <a:srgbClr val="000000"/>
                </a:solidFill>
                <a:latin typeface="Arial" panose="020B0604020202020204"/>
              </a:rPr>
              <a:t>Click to edit the outline text format</a:t>
            </a:r>
            <a:endParaRPr lang="fr-FR" sz="12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200" b="0" strike="noStrike" spc="-1">
                <a:solidFill>
                  <a:srgbClr val="000000"/>
                </a:solidFill>
                <a:latin typeface="Arial" panose="020B0604020202020204"/>
              </a:rPr>
              <a:t>Second Outline Level</a:t>
            </a:r>
            <a:endParaRPr lang="fr-FR" sz="12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200" b="0" strike="noStrike" spc="-1">
                <a:solidFill>
                  <a:srgbClr val="000000"/>
                </a:solidFill>
                <a:latin typeface="Arial" panose="020B0604020202020204"/>
              </a:rPr>
              <a:t>Third Outline Level</a:t>
            </a:r>
            <a:endParaRPr lang="fr-FR" sz="12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200" b="0" strike="noStrike" spc="-1">
                <a:solidFill>
                  <a:srgbClr val="000000"/>
                </a:solidFill>
                <a:latin typeface="Arial" panose="020B0604020202020204"/>
              </a:rPr>
              <a:t>Fourth Outline Level</a:t>
            </a:r>
            <a:endParaRPr lang="fr-FR" sz="12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1200" b="0" strike="noStrike" spc="-1">
                <a:solidFill>
                  <a:srgbClr val="000000"/>
                </a:solidFill>
                <a:latin typeface="Arial" panose="020B0604020202020204"/>
              </a:rPr>
              <a:t>Fifth Outline Level</a:t>
            </a:r>
            <a:endParaRPr lang="fr-FR" sz="12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1200" b="0" strike="noStrike" spc="-1">
                <a:solidFill>
                  <a:srgbClr val="000000"/>
                </a:solidFill>
                <a:latin typeface="Arial" panose="020B0604020202020204"/>
              </a:rPr>
              <a:t>Sixth Outline Level</a:t>
            </a:r>
            <a:endParaRPr lang="fr-FR" sz="12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1200" b="0" strike="noStrike" spc="-1">
                <a:solidFill>
                  <a:srgbClr val="000000"/>
                </a:solidFill>
                <a:latin typeface="Arial" panose="020B0604020202020204"/>
              </a:rPr>
              <a:t>Seventh Outline Level</a:t>
            </a:r>
            <a:endParaRPr lang="fr-FR" sz="1200" b="0" strike="noStrike" spc="-1">
              <a:solidFill>
                <a:srgbClr val="000000"/>
              </a:solidFill>
              <a:latin typeface="Arial" panose="020B0604020202020204"/>
            </a:endParaRPr>
          </a:p>
        </p:txBody>
      </p:sp>
      <p:grpSp>
        <p:nvGrpSpPr>
          <p:cNvPr id="221" name="Google Shape;35;p4"/>
          <p:cNvGrpSpPr/>
          <p:nvPr/>
        </p:nvGrpSpPr>
        <p:grpSpPr>
          <a:xfrm>
            <a:off x="-535320" y="539640"/>
            <a:ext cx="10214640" cy="4161600"/>
            <a:chOff x="-535320" y="539640"/>
            <a:chExt cx="10214640" cy="4161600"/>
          </a:xfrm>
        </p:grpSpPr>
        <p:sp>
          <p:nvSpPr>
            <p:cNvPr id="222" name="Google Shape;36;p4"/>
            <p:cNvSpPr/>
            <p:nvPr/>
          </p:nvSpPr>
          <p:spPr>
            <a:xfrm>
              <a:off x="-535320" y="5396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23" name="Google Shape;37;p4"/>
            <p:cNvSpPr/>
            <p:nvPr/>
          </p:nvSpPr>
          <p:spPr>
            <a:xfrm>
              <a:off x="8608680" y="362880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224" name="Google Shape;38;p4"/>
          <p:cNvGrpSpPr/>
          <p:nvPr/>
        </p:nvGrpSpPr>
        <p:grpSpPr>
          <a:xfrm>
            <a:off x="713160" y="226080"/>
            <a:ext cx="7710480" cy="4798440"/>
            <a:chOff x="713160" y="226080"/>
            <a:chExt cx="7710480" cy="4798440"/>
          </a:xfrm>
        </p:grpSpPr>
        <p:sp>
          <p:nvSpPr>
            <p:cNvPr id="225" name="Google Shape;39;p4"/>
            <p:cNvSpPr/>
            <p:nvPr/>
          </p:nvSpPr>
          <p:spPr>
            <a:xfrm>
              <a:off x="8101440" y="47016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26" name="Google Shape;40;p4"/>
            <p:cNvSpPr/>
            <p:nvPr/>
          </p:nvSpPr>
          <p:spPr>
            <a:xfrm>
              <a:off x="713160" y="2260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93" r:id="rId1"/>
  </p:sldLayoutIdLst>
  <p:txStyles>
    <p:titleStyle/>
    <p:bodyStyle/>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29" name="Google Shape;379;p31"/>
          <p:cNvPicPr/>
          <p:nvPr/>
        </p:nvPicPr>
        <p:blipFill>
          <a:blip r:embed="rId2">
            <a:alphaModFix amt="40000"/>
          </a:blip>
          <a:stretch>
            <a:fillRect/>
          </a:stretch>
        </p:blipFill>
        <p:spPr>
          <a:xfrm rot="10800000" flipH="1">
            <a:off x="0" y="0"/>
            <a:ext cx="9143640" cy="5143320"/>
          </a:xfrm>
          <a:prstGeom prst="rect">
            <a:avLst/>
          </a:prstGeom>
          <a:ln w="0">
            <a:noFill/>
          </a:ln>
        </p:spPr>
      </p:pic>
      <p:grpSp>
        <p:nvGrpSpPr>
          <p:cNvPr id="230" name="Google Shape;380;p31"/>
          <p:cNvGrpSpPr/>
          <p:nvPr/>
        </p:nvGrpSpPr>
        <p:grpSpPr>
          <a:xfrm>
            <a:off x="563760" y="-1618200"/>
            <a:ext cx="7922520" cy="5143320"/>
            <a:chOff x="563760" y="-1618200"/>
            <a:chExt cx="7922520" cy="5143320"/>
          </a:xfrm>
        </p:grpSpPr>
        <p:pic>
          <p:nvPicPr>
            <p:cNvPr id="231" name="Google Shape;381;p31"/>
            <p:cNvPicPr/>
            <p:nvPr/>
          </p:nvPicPr>
          <p:blipFill>
            <a:blip r:embed="rId3"/>
            <a:stretch>
              <a:fillRect/>
            </a:stretch>
          </p:blipFill>
          <p:spPr>
            <a:xfrm>
              <a:off x="563760" y="-1618200"/>
              <a:ext cx="5085000" cy="5143320"/>
            </a:xfrm>
            <a:prstGeom prst="rect">
              <a:avLst/>
            </a:prstGeom>
            <a:ln w="0">
              <a:noFill/>
            </a:ln>
          </p:spPr>
        </p:pic>
        <p:pic>
          <p:nvPicPr>
            <p:cNvPr id="232" name="Google Shape;382;p31"/>
            <p:cNvPicPr/>
            <p:nvPr/>
          </p:nvPicPr>
          <p:blipFill>
            <a:blip r:embed="rId4">
              <a:alphaModFix amt="79000"/>
            </a:blip>
            <a:stretch>
              <a:fillRect/>
            </a:stretch>
          </p:blipFill>
          <p:spPr>
            <a:xfrm>
              <a:off x="4735440" y="-1259640"/>
              <a:ext cx="3750840" cy="3638160"/>
            </a:xfrm>
            <a:prstGeom prst="rect">
              <a:avLst/>
            </a:prstGeom>
            <a:ln w="0">
              <a:noFill/>
            </a:ln>
          </p:spPr>
        </p:pic>
      </p:grpSp>
      <p:sp>
        <p:nvSpPr>
          <p:cNvPr id="233" name="PlaceHolder 1"/>
          <p:cNvSpPr>
            <a:spLocks noGrp="1"/>
          </p:cNvSpPr>
          <p:nvPr>
            <p:ph type="title"/>
          </p:nvPr>
        </p:nvSpPr>
        <p:spPr>
          <a:xfrm>
            <a:off x="2347920" y="579960"/>
            <a:ext cx="4447800" cy="1058400"/>
          </a:xfrm>
          <a:prstGeom prst="rect">
            <a:avLst/>
          </a:prstGeom>
          <a:noFill/>
          <a:ln w="0">
            <a:noFill/>
          </a:ln>
        </p:spPr>
        <p:txBody>
          <a:bodyPr lIns="91440" tIns="91440" rIns="91440" bIns="91440" anchor="b">
            <a:noAutofit/>
          </a:bodyPr>
          <a:p>
            <a:pPr indent="0">
              <a:buNone/>
            </a:pPr>
            <a:r>
              <a:rPr lang="fr-FR" sz="6000" b="0" strike="noStrike" spc="-1">
                <a:solidFill>
                  <a:schemeClr val="dk1"/>
                </a:solidFill>
                <a:latin typeface="Arial" panose="020B0604020202020204"/>
              </a:rPr>
              <a:t>Click to edit the title text format</a:t>
            </a:r>
            <a:endParaRPr lang="fr-FR" sz="6000" b="0" strike="noStrike" spc="-1">
              <a:solidFill>
                <a:schemeClr val="dk1"/>
              </a:solidFill>
              <a:latin typeface="Arial" panose="020B0604020202020204"/>
            </a:endParaRPr>
          </a:p>
        </p:txBody>
      </p:sp>
      <p:grpSp>
        <p:nvGrpSpPr>
          <p:cNvPr id="234" name="Google Shape;385;p31"/>
          <p:cNvGrpSpPr/>
          <p:nvPr/>
        </p:nvGrpSpPr>
        <p:grpSpPr>
          <a:xfrm>
            <a:off x="-535320" y="542520"/>
            <a:ext cx="10214640" cy="4058280"/>
            <a:chOff x="-535320" y="542520"/>
            <a:chExt cx="10214640" cy="4058280"/>
          </a:xfrm>
        </p:grpSpPr>
        <p:sp>
          <p:nvSpPr>
            <p:cNvPr id="235" name="Google Shape;386;p31"/>
            <p:cNvSpPr/>
            <p:nvPr/>
          </p:nvSpPr>
          <p:spPr>
            <a:xfrm>
              <a:off x="8608680" y="352836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36" name="Google Shape;387;p31"/>
            <p:cNvSpPr/>
            <p:nvPr/>
          </p:nvSpPr>
          <p:spPr>
            <a:xfrm>
              <a:off x="8608680" y="542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37" name="Google Shape;388;p31"/>
            <p:cNvSpPr/>
            <p:nvPr/>
          </p:nvSpPr>
          <p:spPr>
            <a:xfrm>
              <a:off x="-535320" y="352836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38" name="Google Shape;389;p31"/>
            <p:cNvSpPr/>
            <p:nvPr/>
          </p:nvSpPr>
          <p:spPr>
            <a:xfrm>
              <a:off x="-535320" y="542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239" name="Google Shape;390;p31"/>
          <p:cNvSpPr/>
          <p:nvPr/>
        </p:nvSpPr>
        <p:spPr>
          <a:xfrm>
            <a:off x="6378480" y="24516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40" name="Google Shape;391;p31"/>
          <p:cNvSpPr/>
          <p:nvPr/>
        </p:nvSpPr>
        <p:spPr>
          <a:xfrm>
            <a:off x="2347920" y="3404880"/>
            <a:ext cx="4447800" cy="721440"/>
          </a:xfrm>
          <a:prstGeom prst="rect">
            <a:avLst/>
          </a:prstGeom>
          <a:noFill/>
          <a:ln w="0">
            <a:noFill/>
          </a:ln>
        </p:spPr>
        <p:style>
          <a:lnRef idx="0">
            <a:srgbClr val="FFFFFF"/>
          </a:lnRef>
          <a:fillRef idx="0">
            <a:srgbClr val="FFFFFF"/>
          </a:fillRef>
          <a:effectRef idx="0">
            <a:srgbClr val="FFFFFF"/>
          </a:effectRef>
          <a:fontRef idx="minor"/>
        </p:style>
        <p:txBody>
          <a:bodyPr tIns="91440" bIns="91440" anchor="t">
            <a:noAutofit/>
          </a:bodyPr>
          <a:p>
            <a:pPr algn="ctr" defTabSz="914400">
              <a:lnSpc>
                <a:spcPct val="100000"/>
              </a:lnSpc>
              <a:spcBef>
                <a:spcPts val="300"/>
              </a:spcBef>
              <a:tabLst>
                <a:tab pos="0" algn="l"/>
              </a:tabLst>
            </a:pPr>
            <a:r>
              <a:rPr lang="en-GB" sz="1200" b="0" strike="noStrike" spc="-1">
                <a:solidFill>
                  <a:schemeClr val="accent2"/>
                </a:solidFill>
                <a:latin typeface="Montserrat Medium"/>
                <a:ea typeface="Montserrat Medium"/>
              </a:rPr>
              <a:t>CREDITS: This presentation template was created by </a:t>
            </a:r>
            <a:r>
              <a:rPr lang="en-GB" sz="1200" b="0" u="sng" strike="noStrike" spc="-1">
                <a:solidFill>
                  <a:schemeClr val="accent2"/>
                </a:solidFill>
                <a:uFillTx/>
                <a:latin typeface="Montserrat Medium"/>
                <a:ea typeface="Montserrat Medium"/>
                <a:hlinkClick r:id="rId5"/>
              </a:rPr>
              <a:t>Slidesgo</a:t>
            </a:r>
            <a:r>
              <a:rPr lang="en-GB" sz="1200" b="0" strike="noStrike" spc="-1">
                <a:solidFill>
                  <a:schemeClr val="accent2"/>
                </a:solidFill>
                <a:latin typeface="Montserrat Medium"/>
                <a:ea typeface="Montserrat Medium"/>
              </a:rPr>
              <a:t>, and includes icons by </a:t>
            </a:r>
            <a:r>
              <a:rPr lang="en-GB" sz="1200" b="0" u="sng" strike="noStrike" spc="-1">
                <a:solidFill>
                  <a:schemeClr val="accent2"/>
                </a:solidFill>
                <a:uFillTx/>
                <a:latin typeface="Montserrat Medium"/>
                <a:ea typeface="Montserrat Medium"/>
                <a:hlinkClick r:id="rId6"/>
              </a:rPr>
              <a:t>Flaticon</a:t>
            </a:r>
            <a:r>
              <a:rPr lang="en-GB" sz="1200" b="0" strike="noStrike" spc="-1">
                <a:solidFill>
                  <a:schemeClr val="accent2"/>
                </a:solidFill>
                <a:latin typeface="Montserrat Medium"/>
                <a:ea typeface="Montserrat Medium"/>
              </a:rPr>
              <a:t>, and infographics &amp; images by </a:t>
            </a:r>
            <a:r>
              <a:rPr lang="en-GB" sz="1200" b="0" u="sng" strike="noStrike" spc="-1">
                <a:solidFill>
                  <a:schemeClr val="accent2"/>
                </a:solidFill>
                <a:uFillTx/>
                <a:latin typeface="Montserrat Medium"/>
                <a:ea typeface="Montserrat Medium"/>
                <a:hlinkClick r:id="rId7"/>
              </a:rPr>
              <a:t>Freepik</a:t>
            </a:r>
            <a:r>
              <a:rPr lang="en-GB" sz="1200" b="0" u="sng" strike="noStrike" spc="-1">
                <a:solidFill>
                  <a:schemeClr val="accent2"/>
                </a:solidFill>
                <a:uFillTx/>
                <a:latin typeface="Montserrat Medium"/>
                <a:ea typeface="Montserrat Medium"/>
              </a:rPr>
              <a:t> </a:t>
            </a:r>
            <a:endParaRPr lang="en-US" sz="1200" b="0" strike="noStrike" spc="-1">
              <a:solidFill>
                <a:srgbClr val="FFFFFF"/>
              </a:solidFill>
              <a:latin typeface="OpenSymbol"/>
            </a:endParaRPr>
          </a:p>
        </p:txBody>
      </p:sp>
      <p:sp>
        <p:nvSpPr>
          <p:cNvPr id="241"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95" r:id="rId1"/>
  </p:sldLayoutIdLst>
  <p:txStyles>
    <p:titleStyle/>
    <p:bodyStyle/>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42" name="Google Shape;393;p32"/>
          <p:cNvPicPr/>
          <p:nvPr/>
        </p:nvPicPr>
        <p:blipFill>
          <a:blip r:embed="rId2">
            <a:alphaModFix amt="40000"/>
          </a:blip>
          <a:srcRect l="21987" t="21765" r="1198" b="1421"/>
          <a:stretch>
            <a:fillRect/>
          </a:stretch>
        </p:blipFill>
        <p:spPr>
          <a:xfrm rot="10800000">
            <a:off x="360" y="0"/>
            <a:ext cx="9143640" cy="5143320"/>
          </a:xfrm>
          <a:prstGeom prst="rect">
            <a:avLst/>
          </a:prstGeom>
          <a:ln w="0">
            <a:noFill/>
          </a:ln>
        </p:spPr>
      </p:pic>
      <p:grpSp>
        <p:nvGrpSpPr>
          <p:cNvPr id="243" name="Google Shape;394;p32"/>
          <p:cNvGrpSpPr/>
          <p:nvPr/>
        </p:nvGrpSpPr>
        <p:grpSpPr>
          <a:xfrm>
            <a:off x="-177480" y="-2318040"/>
            <a:ext cx="8601120" cy="9215640"/>
            <a:chOff x="-177480" y="-2318040"/>
            <a:chExt cx="8601120" cy="9215640"/>
          </a:xfrm>
        </p:grpSpPr>
        <p:pic>
          <p:nvPicPr>
            <p:cNvPr id="244" name="Google Shape;395;p32"/>
            <p:cNvPicPr/>
            <p:nvPr/>
          </p:nvPicPr>
          <p:blipFill>
            <a:blip r:embed="rId3"/>
            <a:stretch>
              <a:fillRect/>
            </a:stretch>
          </p:blipFill>
          <p:spPr>
            <a:xfrm>
              <a:off x="-177480" y="-2318040"/>
              <a:ext cx="5085000" cy="5143320"/>
            </a:xfrm>
            <a:prstGeom prst="rect">
              <a:avLst/>
            </a:prstGeom>
            <a:ln w="0">
              <a:noFill/>
            </a:ln>
          </p:spPr>
        </p:pic>
        <p:pic>
          <p:nvPicPr>
            <p:cNvPr id="245" name="Google Shape;396;p32"/>
            <p:cNvPicPr/>
            <p:nvPr/>
          </p:nvPicPr>
          <p:blipFill>
            <a:blip r:embed="rId4">
              <a:alphaModFix amt="79000"/>
            </a:blip>
            <a:stretch>
              <a:fillRect/>
            </a:stretch>
          </p:blipFill>
          <p:spPr>
            <a:xfrm>
              <a:off x="4672800" y="3259440"/>
              <a:ext cx="3750840" cy="3638160"/>
            </a:xfrm>
            <a:prstGeom prst="rect">
              <a:avLst/>
            </a:prstGeom>
            <a:ln w="0">
              <a:noFill/>
            </a:ln>
          </p:spPr>
        </p:pic>
      </p:grpSp>
      <p:grpSp>
        <p:nvGrpSpPr>
          <p:cNvPr id="246" name="Google Shape;397;p32"/>
          <p:cNvGrpSpPr/>
          <p:nvPr/>
        </p:nvGrpSpPr>
        <p:grpSpPr>
          <a:xfrm>
            <a:off x="-535320" y="-533520"/>
            <a:ext cx="10214640" cy="5234760"/>
            <a:chOff x="-535320" y="-533520"/>
            <a:chExt cx="10214640" cy="5234760"/>
          </a:xfrm>
        </p:grpSpPr>
        <p:sp>
          <p:nvSpPr>
            <p:cNvPr id="247" name="Google Shape;398;p32"/>
            <p:cNvSpPr/>
            <p:nvPr/>
          </p:nvSpPr>
          <p:spPr>
            <a:xfrm>
              <a:off x="-53532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48" name="Google Shape;399;p32"/>
            <p:cNvSpPr/>
            <p:nvPr/>
          </p:nvSpPr>
          <p:spPr>
            <a:xfrm>
              <a:off x="8608680" y="362880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49" name="Google Shape;400;p32"/>
            <p:cNvSpPr/>
            <p:nvPr/>
          </p:nvSpPr>
          <p:spPr>
            <a:xfrm>
              <a:off x="403668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250" name="Google Shape;401;p32"/>
          <p:cNvGrpSpPr/>
          <p:nvPr/>
        </p:nvGrpSpPr>
        <p:grpSpPr>
          <a:xfrm>
            <a:off x="713160" y="226080"/>
            <a:ext cx="8319960" cy="4827240"/>
            <a:chOff x="713160" y="226080"/>
            <a:chExt cx="8319960" cy="4827240"/>
          </a:xfrm>
        </p:grpSpPr>
        <p:sp>
          <p:nvSpPr>
            <p:cNvPr id="251" name="Google Shape;402;p32"/>
            <p:cNvSpPr/>
            <p:nvPr/>
          </p:nvSpPr>
          <p:spPr>
            <a:xfrm>
              <a:off x="8710920" y="270144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52" name="Google Shape;403;p32"/>
            <p:cNvSpPr/>
            <p:nvPr/>
          </p:nvSpPr>
          <p:spPr>
            <a:xfrm>
              <a:off x="713160" y="2260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53" name="Google Shape;404;p32"/>
            <p:cNvSpPr/>
            <p:nvPr/>
          </p:nvSpPr>
          <p:spPr>
            <a:xfrm>
              <a:off x="2980080" y="48358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97" r:id="rId1"/>
  </p:sldLayoutIdLst>
  <p:txStyles>
    <p:titleStyle/>
    <p:bodyStyle/>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54" name="Google Shape;406;p33"/>
          <p:cNvPicPr/>
          <p:nvPr/>
        </p:nvPicPr>
        <p:blipFill>
          <a:blip r:embed="rId2">
            <a:alphaModFix amt="40000"/>
          </a:blip>
          <a:srcRect l="21987" t="21765" r="1198" b="1421"/>
          <a:stretch>
            <a:fillRect/>
          </a:stretch>
        </p:blipFill>
        <p:spPr>
          <a:xfrm>
            <a:off x="0" y="0"/>
            <a:ext cx="9143640" cy="5143320"/>
          </a:xfrm>
          <a:prstGeom prst="rect">
            <a:avLst/>
          </a:prstGeom>
          <a:ln w="0">
            <a:noFill/>
          </a:ln>
        </p:spPr>
      </p:pic>
      <p:grpSp>
        <p:nvGrpSpPr>
          <p:cNvPr id="255" name="Google Shape;407;p33"/>
          <p:cNvGrpSpPr/>
          <p:nvPr/>
        </p:nvGrpSpPr>
        <p:grpSpPr>
          <a:xfrm>
            <a:off x="-2306880" y="-937080"/>
            <a:ext cx="13326120" cy="8453520"/>
            <a:chOff x="-2306880" y="-937080"/>
            <a:chExt cx="13326120" cy="8453520"/>
          </a:xfrm>
        </p:grpSpPr>
        <p:pic>
          <p:nvPicPr>
            <p:cNvPr id="256" name="Google Shape;408;p33"/>
            <p:cNvPicPr/>
            <p:nvPr/>
          </p:nvPicPr>
          <p:blipFill>
            <a:blip r:embed="rId3"/>
            <a:stretch>
              <a:fillRect/>
            </a:stretch>
          </p:blipFill>
          <p:spPr>
            <a:xfrm>
              <a:off x="-2306880" y="2373120"/>
              <a:ext cx="5085000" cy="5143320"/>
            </a:xfrm>
            <a:prstGeom prst="rect">
              <a:avLst/>
            </a:prstGeom>
            <a:ln w="0">
              <a:noFill/>
            </a:ln>
          </p:spPr>
        </p:pic>
        <p:pic>
          <p:nvPicPr>
            <p:cNvPr id="257" name="Google Shape;409;p33"/>
            <p:cNvPicPr/>
            <p:nvPr/>
          </p:nvPicPr>
          <p:blipFill>
            <a:blip r:embed="rId4">
              <a:alphaModFix amt="79000"/>
            </a:blip>
            <a:stretch>
              <a:fillRect/>
            </a:stretch>
          </p:blipFill>
          <p:spPr>
            <a:xfrm>
              <a:off x="7268400" y="-937080"/>
              <a:ext cx="3750840" cy="3638160"/>
            </a:xfrm>
            <a:prstGeom prst="rect">
              <a:avLst/>
            </a:prstGeom>
            <a:ln w="0">
              <a:noFill/>
            </a:ln>
          </p:spPr>
        </p:pic>
      </p:grpSp>
      <p:grpSp>
        <p:nvGrpSpPr>
          <p:cNvPr id="258" name="Google Shape;410;p33"/>
          <p:cNvGrpSpPr/>
          <p:nvPr/>
        </p:nvGrpSpPr>
        <p:grpSpPr>
          <a:xfrm>
            <a:off x="317880" y="1254600"/>
            <a:ext cx="8613360" cy="3769920"/>
            <a:chOff x="317880" y="1254600"/>
            <a:chExt cx="8613360" cy="3769920"/>
          </a:xfrm>
        </p:grpSpPr>
        <p:sp>
          <p:nvSpPr>
            <p:cNvPr id="259" name="Google Shape;411;p33"/>
            <p:cNvSpPr/>
            <p:nvPr/>
          </p:nvSpPr>
          <p:spPr>
            <a:xfrm>
              <a:off x="7282080" y="47016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60" name="Google Shape;412;p33"/>
            <p:cNvSpPr/>
            <p:nvPr/>
          </p:nvSpPr>
          <p:spPr>
            <a:xfrm>
              <a:off x="8714160" y="3388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61" name="Google Shape;413;p33"/>
            <p:cNvSpPr/>
            <p:nvPr/>
          </p:nvSpPr>
          <p:spPr>
            <a:xfrm>
              <a:off x="317880" y="12546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262" name="Google Shape;414;p33"/>
          <p:cNvGrpSpPr/>
          <p:nvPr/>
        </p:nvGrpSpPr>
        <p:grpSpPr>
          <a:xfrm>
            <a:off x="-535320" y="-533520"/>
            <a:ext cx="10214640" cy="6210000"/>
            <a:chOff x="-535320" y="-533520"/>
            <a:chExt cx="10214640" cy="6210000"/>
          </a:xfrm>
        </p:grpSpPr>
        <p:sp>
          <p:nvSpPr>
            <p:cNvPr id="263" name="Google Shape;415;p33"/>
            <p:cNvSpPr/>
            <p:nvPr/>
          </p:nvSpPr>
          <p:spPr>
            <a:xfrm>
              <a:off x="-53532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64" name="Google Shape;416;p33"/>
            <p:cNvSpPr/>
            <p:nvPr/>
          </p:nvSpPr>
          <p:spPr>
            <a:xfrm>
              <a:off x="860868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65" name="Google Shape;417;p33"/>
            <p:cNvSpPr/>
            <p:nvPr/>
          </p:nvSpPr>
          <p:spPr>
            <a:xfrm>
              <a:off x="17784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66" name="Google Shape;418;p33"/>
            <p:cNvSpPr/>
            <p:nvPr/>
          </p:nvSpPr>
          <p:spPr>
            <a:xfrm>
              <a:off x="789552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99" r:id="rId1"/>
  </p:sldLayoutIdLst>
  <p:txStyles>
    <p:titleStyle/>
    <p:bodyStyle/>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67" name="Google Shape;42;p5"/>
          <p:cNvPicPr/>
          <p:nvPr/>
        </p:nvPicPr>
        <p:blipFill>
          <a:blip r:embed="rId2">
            <a:alphaModFix amt="40000"/>
          </a:blip>
          <a:stretch>
            <a:fillRect/>
          </a:stretch>
        </p:blipFill>
        <p:spPr>
          <a:xfrm flipH="1">
            <a:off x="360" y="0"/>
            <a:ext cx="9143640" cy="5143320"/>
          </a:xfrm>
          <a:prstGeom prst="rect">
            <a:avLst/>
          </a:prstGeom>
          <a:ln w="0">
            <a:noFill/>
          </a:ln>
        </p:spPr>
      </p:pic>
      <p:grpSp>
        <p:nvGrpSpPr>
          <p:cNvPr id="268" name="Google Shape;43;p5"/>
          <p:cNvGrpSpPr/>
          <p:nvPr/>
        </p:nvGrpSpPr>
        <p:grpSpPr>
          <a:xfrm>
            <a:off x="-2271600" y="-1486080"/>
            <a:ext cx="13700880" cy="8039160"/>
            <a:chOff x="-2271600" y="-1486080"/>
            <a:chExt cx="13700880" cy="8039160"/>
          </a:xfrm>
        </p:grpSpPr>
        <p:pic>
          <p:nvPicPr>
            <p:cNvPr id="269" name="Google Shape;44;p5"/>
            <p:cNvPicPr/>
            <p:nvPr/>
          </p:nvPicPr>
          <p:blipFill>
            <a:blip r:embed="rId3"/>
            <a:stretch>
              <a:fillRect/>
            </a:stretch>
          </p:blipFill>
          <p:spPr>
            <a:xfrm>
              <a:off x="6344280" y="-1486080"/>
              <a:ext cx="5085000" cy="5143320"/>
            </a:xfrm>
            <a:prstGeom prst="rect">
              <a:avLst/>
            </a:prstGeom>
            <a:ln w="0">
              <a:noFill/>
            </a:ln>
          </p:spPr>
        </p:pic>
        <p:pic>
          <p:nvPicPr>
            <p:cNvPr id="270" name="Google Shape;45;p5"/>
            <p:cNvPicPr/>
            <p:nvPr/>
          </p:nvPicPr>
          <p:blipFill>
            <a:blip r:embed="rId3"/>
            <a:stretch>
              <a:fillRect/>
            </a:stretch>
          </p:blipFill>
          <p:spPr>
            <a:xfrm>
              <a:off x="-2271600" y="1409760"/>
              <a:ext cx="5085000" cy="5143320"/>
            </a:xfrm>
            <a:prstGeom prst="rect">
              <a:avLst/>
            </a:prstGeom>
            <a:ln w="0">
              <a:noFill/>
            </a:ln>
          </p:spPr>
        </p:pic>
      </p:grpSp>
      <p:sp>
        <p:nvSpPr>
          <p:cNvPr id="27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272" name="Google Shape;51;p5"/>
          <p:cNvGrpSpPr/>
          <p:nvPr/>
        </p:nvGrpSpPr>
        <p:grpSpPr>
          <a:xfrm>
            <a:off x="-535320" y="549720"/>
            <a:ext cx="10214640" cy="4161600"/>
            <a:chOff x="-535320" y="549720"/>
            <a:chExt cx="10214640" cy="4161600"/>
          </a:xfrm>
        </p:grpSpPr>
        <p:sp>
          <p:nvSpPr>
            <p:cNvPr id="273" name="Google Shape;52;p5"/>
            <p:cNvSpPr/>
            <p:nvPr/>
          </p:nvSpPr>
          <p:spPr>
            <a:xfrm rot="10800000" flipH="1">
              <a:off x="-535320" y="3638880"/>
              <a:ext cx="1070640" cy="1072440"/>
            </a:xfrm>
            <a:custGeom>
              <a:avLst/>
              <a:gdLst>
                <a:gd name="textAreaLeft" fmla="*/ -360 w 1070640"/>
                <a:gd name="textAreaRight" fmla="*/ 107064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74" name="Google Shape;53;p5"/>
            <p:cNvSpPr/>
            <p:nvPr/>
          </p:nvSpPr>
          <p:spPr>
            <a:xfrm rot="10800000" flipH="1">
              <a:off x="8608680" y="54972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275" name="Google Shape;54;p5"/>
          <p:cNvGrpSpPr/>
          <p:nvPr/>
        </p:nvGrpSpPr>
        <p:grpSpPr>
          <a:xfrm>
            <a:off x="713160" y="226440"/>
            <a:ext cx="7710480" cy="4798440"/>
            <a:chOff x="713160" y="226440"/>
            <a:chExt cx="7710480" cy="4798440"/>
          </a:xfrm>
        </p:grpSpPr>
        <p:sp>
          <p:nvSpPr>
            <p:cNvPr id="276" name="Google Shape;55;p5"/>
            <p:cNvSpPr/>
            <p:nvPr/>
          </p:nvSpPr>
          <p:spPr>
            <a:xfrm rot="10800000" flipH="1">
              <a:off x="8101080" y="226440"/>
              <a:ext cx="322200" cy="322920"/>
            </a:xfrm>
            <a:custGeom>
              <a:avLst/>
              <a:gdLst>
                <a:gd name="textAreaLeft" fmla="*/ -360 w 322200"/>
                <a:gd name="textAreaRight" fmla="*/ 32220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77" name="Google Shape;56;p5"/>
            <p:cNvSpPr/>
            <p:nvPr/>
          </p:nvSpPr>
          <p:spPr>
            <a:xfrm rot="10800000" flipH="1">
              <a:off x="712800" y="4807440"/>
              <a:ext cx="217080" cy="217440"/>
            </a:xfrm>
            <a:custGeom>
              <a:avLst/>
              <a:gdLst>
                <a:gd name="textAreaLeft" fmla="*/ -360 w 217080"/>
                <a:gd name="textAreaRight" fmla="*/ 21708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701" r:id="rId1"/>
  </p:sldLayoutIdLst>
  <p:txStyles>
    <p:titleStyle/>
    <p:bodyStyle/>
    <p:otherStyle/>
  </p:txStyles>
</p:sldMaster>
</file>

<file path=ppt/slideMasters/slideMaster2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81" name="Google Shape;58;p6"/>
          <p:cNvPicPr/>
          <p:nvPr/>
        </p:nvPicPr>
        <p:blipFill>
          <a:blip r:embed="rId2">
            <a:alphaModFix amt="40000"/>
          </a:blip>
          <a:stretch>
            <a:fillRect/>
          </a:stretch>
        </p:blipFill>
        <p:spPr>
          <a:xfrm>
            <a:off x="0" y="0"/>
            <a:ext cx="9143640" cy="5143320"/>
          </a:xfrm>
          <a:prstGeom prst="rect">
            <a:avLst/>
          </a:prstGeom>
          <a:ln w="0">
            <a:noFill/>
          </a:ln>
        </p:spPr>
      </p:pic>
      <p:pic>
        <p:nvPicPr>
          <p:cNvPr id="282" name="Google Shape;59;p6"/>
          <p:cNvPicPr/>
          <p:nvPr/>
        </p:nvPicPr>
        <p:blipFill>
          <a:blip r:embed="rId3"/>
          <a:stretch>
            <a:fillRect/>
          </a:stretch>
        </p:blipFill>
        <p:spPr>
          <a:xfrm>
            <a:off x="-2987640" y="605520"/>
            <a:ext cx="5085000" cy="5143320"/>
          </a:xfrm>
          <a:prstGeom prst="rect">
            <a:avLst/>
          </a:prstGeom>
          <a:ln w="0">
            <a:noFill/>
          </a:ln>
        </p:spPr>
      </p:pic>
      <p:sp>
        <p:nvSpPr>
          <p:cNvPr id="283"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284" name="Google Shape;61;p6"/>
          <p:cNvGrpSpPr/>
          <p:nvPr/>
        </p:nvGrpSpPr>
        <p:grpSpPr>
          <a:xfrm>
            <a:off x="-535320" y="1546200"/>
            <a:ext cx="10214640" cy="3247200"/>
            <a:chOff x="-535320" y="1546200"/>
            <a:chExt cx="10214640" cy="3247200"/>
          </a:xfrm>
        </p:grpSpPr>
        <p:sp>
          <p:nvSpPr>
            <p:cNvPr id="285" name="Google Shape;62;p6"/>
            <p:cNvSpPr/>
            <p:nvPr/>
          </p:nvSpPr>
          <p:spPr>
            <a:xfrm>
              <a:off x="-535320" y="372096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86" name="Google Shape;63;p6"/>
            <p:cNvSpPr/>
            <p:nvPr/>
          </p:nvSpPr>
          <p:spPr>
            <a:xfrm>
              <a:off x="8608680" y="154620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287" name="Google Shape;64;p6"/>
          <p:cNvGrpSpPr/>
          <p:nvPr/>
        </p:nvGrpSpPr>
        <p:grpSpPr>
          <a:xfrm>
            <a:off x="379800" y="1017720"/>
            <a:ext cx="8366400" cy="2378520"/>
            <a:chOff x="379800" y="1017720"/>
            <a:chExt cx="8366400" cy="2378520"/>
          </a:xfrm>
        </p:grpSpPr>
        <p:sp>
          <p:nvSpPr>
            <p:cNvPr id="288" name="Google Shape;65;p6"/>
            <p:cNvSpPr/>
            <p:nvPr/>
          </p:nvSpPr>
          <p:spPr>
            <a:xfrm>
              <a:off x="8424000" y="10177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89" name="Google Shape;66;p6"/>
            <p:cNvSpPr/>
            <p:nvPr/>
          </p:nvSpPr>
          <p:spPr>
            <a:xfrm>
              <a:off x="379800" y="31788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703" r:id="rId1"/>
  </p:sldLayoutIdLst>
  <p:txStyles>
    <p:titleStyle/>
    <p:bodyStyle/>
    <p:otherStyle/>
  </p:txStyles>
</p:sldMaster>
</file>

<file path=ppt/slideMasters/slideMaster2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91" name="Google Shape;68;p7"/>
          <p:cNvPicPr/>
          <p:nvPr/>
        </p:nvPicPr>
        <p:blipFill>
          <a:blip r:embed="rId2">
            <a:alphaModFix amt="40000"/>
          </a:blip>
          <a:srcRect l="21987" t="21765" r="1198" b="1421"/>
          <a:stretch>
            <a:fillRect/>
          </a:stretch>
        </p:blipFill>
        <p:spPr>
          <a:xfrm rot="10800000">
            <a:off x="360" y="0"/>
            <a:ext cx="9143640" cy="5143320"/>
          </a:xfrm>
          <a:prstGeom prst="rect">
            <a:avLst/>
          </a:prstGeom>
          <a:ln w="0">
            <a:noFill/>
          </a:ln>
        </p:spPr>
      </p:pic>
      <p:pic>
        <p:nvPicPr>
          <p:cNvPr id="292" name="Google Shape;69;p7"/>
          <p:cNvPicPr/>
          <p:nvPr/>
        </p:nvPicPr>
        <p:blipFill>
          <a:blip r:embed="rId3"/>
          <a:stretch>
            <a:fillRect/>
          </a:stretch>
        </p:blipFill>
        <p:spPr>
          <a:xfrm>
            <a:off x="-203040" y="-324000"/>
            <a:ext cx="5085000" cy="5143320"/>
          </a:xfrm>
          <a:prstGeom prst="rect">
            <a:avLst/>
          </a:prstGeom>
          <a:ln w="0">
            <a:noFill/>
          </a:ln>
        </p:spPr>
      </p:pic>
      <p:sp>
        <p:nvSpPr>
          <p:cNvPr id="293" name="PlaceHolder 1"/>
          <p:cNvSpPr>
            <a:spLocks noGrp="1"/>
          </p:cNvSpPr>
          <p:nvPr>
            <p:ph type="title"/>
          </p:nvPr>
        </p:nvSpPr>
        <p:spPr>
          <a:xfrm>
            <a:off x="720000" y="444960"/>
            <a:ext cx="771048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294" name="Google Shape;72;p7"/>
          <p:cNvGrpSpPr/>
          <p:nvPr/>
        </p:nvGrpSpPr>
        <p:grpSpPr>
          <a:xfrm>
            <a:off x="255960" y="1017720"/>
            <a:ext cx="6389640" cy="3981600"/>
            <a:chOff x="255960" y="1017720"/>
            <a:chExt cx="6389640" cy="3981600"/>
          </a:xfrm>
        </p:grpSpPr>
        <p:sp>
          <p:nvSpPr>
            <p:cNvPr id="295" name="Google Shape;73;p7"/>
            <p:cNvSpPr/>
            <p:nvPr/>
          </p:nvSpPr>
          <p:spPr>
            <a:xfrm>
              <a:off x="6323400" y="46764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96" name="Google Shape;74;p7"/>
            <p:cNvSpPr/>
            <p:nvPr/>
          </p:nvSpPr>
          <p:spPr>
            <a:xfrm>
              <a:off x="255960" y="10177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297" name="Google Shape;75;p7"/>
          <p:cNvGrpSpPr/>
          <p:nvPr/>
        </p:nvGrpSpPr>
        <p:grpSpPr>
          <a:xfrm>
            <a:off x="177840" y="-533520"/>
            <a:ext cx="4932720" cy="6210000"/>
            <a:chOff x="177840" y="-533520"/>
            <a:chExt cx="4932720" cy="6210000"/>
          </a:xfrm>
        </p:grpSpPr>
        <p:sp>
          <p:nvSpPr>
            <p:cNvPr id="298" name="Google Shape;76;p7"/>
            <p:cNvSpPr/>
            <p:nvPr/>
          </p:nvSpPr>
          <p:spPr>
            <a:xfrm>
              <a:off x="17784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99" name="Google Shape;77;p7"/>
            <p:cNvSpPr/>
            <p:nvPr/>
          </p:nvSpPr>
          <p:spPr>
            <a:xfrm>
              <a:off x="403992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705" r:id="rId1"/>
  </p:sldLayoutIdLst>
  <p:txStyles>
    <p:titleStyle/>
    <p:bodyStyle/>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p:bodyStyle/>
    <p:otherStyle/>
  </p:txStyles>
</p:sldMaster>
</file>

<file path=ppt/slideMasters/slideMaster3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300" name="Google Shape;79;p8"/>
          <p:cNvPicPr/>
          <p:nvPr/>
        </p:nvPicPr>
        <p:blipFill>
          <a:blip r:embed="rId2">
            <a:alphaModFix amt="40000"/>
          </a:blip>
          <a:srcRect l="21987" t="21765" r="1198" b="1421"/>
          <a:stretch>
            <a:fillRect/>
          </a:stretch>
        </p:blipFill>
        <p:spPr>
          <a:xfrm rot="10800000">
            <a:off x="360" y="0"/>
            <a:ext cx="9143640" cy="5143320"/>
          </a:xfrm>
          <a:prstGeom prst="rect">
            <a:avLst/>
          </a:prstGeom>
          <a:ln w="0">
            <a:noFill/>
          </a:ln>
        </p:spPr>
      </p:pic>
      <p:sp>
        <p:nvSpPr>
          <p:cNvPr id="301" name="PlaceHolder 1"/>
          <p:cNvSpPr>
            <a:spLocks noGrp="1"/>
          </p:cNvSpPr>
          <p:nvPr>
            <p:ph type="title"/>
          </p:nvPr>
        </p:nvSpPr>
        <p:spPr>
          <a:xfrm>
            <a:off x="1768680" y="1505880"/>
            <a:ext cx="5606640" cy="2131200"/>
          </a:xfrm>
          <a:prstGeom prst="rect">
            <a:avLst/>
          </a:prstGeom>
          <a:noFill/>
          <a:ln w="0">
            <a:noFill/>
          </a:ln>
        </p:spPr>
        <p:txBody>
          <a:bodyPr lIns="91440" tIns="91440" rIns="91440" bIns="91440" anchor="ctr">
            <a:noAutofit/>
          </a:bodyPr>
          <a:p>
            <a:pPr indent="0">
              <a:buNone/>
            </a:pPr>
            <a:r>
              <a:rPr lang="fr-FR" sz="6000" b="0" strike="noStrike" spc="-1">
                <a:solidFill>
                  <a:schemeClr val="dk1"/>
                </a:solidFill>
                <a:latin typeface="Arial" panose="020B0604020202020204"/>
              </a:rPr>
              <a:t>Click to edit the title text format</a:t>
            </a:r>
            <a:endParaRPr lang="fr-FR" sz="6000" b="0" strike="noStrike" spc="-1">
              <a:solidFill>
                <a:schemeClr val="dk1"/>
              </a:solidFill>
              <a:latin typeface="Arial" panose="020B0604020202020204"/>
            </a:endParaRPr>
          </a:p>
        </p:txBody>
      </p:sp>
      <p:grpSp>
        <p:nvGrpSpPr>
          <p:cNvPr id="302" name="Google Shape;81;p8"/>
          <p:cNvGrpSpPr/>
          <p:nvPr/>
        </p:nvGrpSpPr>
        <p:grpSpPr>
          <a:xfrm>
            <a:off x="-178920" y="-1236240"/>
            <a:ext cx="11962800" cy="6081120"/>
            <a:chOff x="-178920" y="-1236240"/>
            <a:chExt cx="11962800" cy="6081120"/>
          </a:xfrm>
        </p:grpSpPr>
        <p:pic>
          <p:nvPicPr>
            <p:cNvPr id="303" name="Google Shape;82;p8"/>
            <p:cNvPicPr/>
            <p:nvPr/>
          </p:nvPicPr>
          <p:blipFill>
            <a:blip r:embed="rId3"/>
            <a:stretch>
              <a:fillRect/>
            </a:stretch>
          </p:blipFill>
          <p:spPr>
            <a:xfrm>
              <a:off x="6698880" y="-298440"/>
              <a:ext cx="5085000" cy="5143320"/>
            </a:xfrm>
            <a:prstGeom prst="rect">
              <a:avLst/>
            </a:prstGeom>
            <a:ln w="0">
              <a:noFill/>
            </a:ln>
          </p:spPr>
        </p:pic>
        <p:pic>
          <p:nvPicPr>
            <p:cNvPr id="304" name="Google Shape;83;p8"/>
            <p:cNvPicPr/>
            <p:nvPr/>
          </p:nvPicPr>
          <p:blipFill>
            <a:blip r:embed="rId4">
              <a:alphaModFix amt="79000"/>
            </a:blip>
            <a:stretch>
              <a:fillRect/>
            </a:stretch>
          </p:blipFill>
          <p:spPr>
            <a:xfrm>
              <a:off x="-178920" y="-1236240"/>
              <a:ext cx="3750840" cy="3638160"/>
            </a:xfrm>
            <a:prstGeom prst="rect">
              <a:avLst/>
            </a:prstGeom>
            <a:ln w="0">
              <a:noFill/>
            </a:ln>
          </p:spPr>
        </p:pic>
      </p:grpSp>
      <p:grpSp>
        <p:nvGrpSpPr>
          <p:cNvPr id="305" name="Google Shape;84;p8"/>
          <p:cNvGrpSpPr/>
          <p:nvPr/>
        </p:nvGrpSpPr>
        <p:grpSpPr>
          <a:xfrm>
            <a:off x="-535320" y="-533520"/>
            <a:ext cx="10214640" cy="6210000"/>
            <a:chOff x="-535320" y="-533520"/>
            <a:chExt cx="10214640" cy="6210000"/>
          </a:xfrm>
        </p:grpSpPr>
        <p:sp>
          <p:nvSpPr>
            <p:cNvPr id="306" name="Google Shape;85;p8"/>
            <p:cNvSpPr/>
            <p:nvPr/>
          </p:nvSpPr>
          <p:spPr>
            <a:xfrm>
              <a:off x="-535320" y="49068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07" name="Google Shape;86;p8"/>
            <p:cNvSpPr/>
            <p:nvPr/>
          </p:nvSpPr>
          <p:spPr>
            <a:xfrm>
              <a:off x="8608680" y="35798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08" name="Google Shape;87;p8"/>
            <p:cNvSpPr/>
            <p:nvPr/>
          </p:nvSpPr>
          <p:spPr>
            <a:xfrm>
              <a:off x="597024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09" name="Google Shape;88;p8"/>
            <p:cNvSpPr/>
            <p:nvPr/>
          </p:nvSpPr>
          <p:spPr>
            <a:xfrm>
              <a:off x="210312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707" r:id="rId1"/>
  </p:sldLayoutIdLst>
  <p:txStyles>
    <p:titleStyle/>
    <p:bodyStyle/>
    <p:otherStyle/>
  </p:txStyles>
</p:sldMaster>
</file>

<file path=ppt/slideMasters/slideMaster3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310" name="Google Shape;90;p9"/>
          <p:cNvPicPr/>
          <p:nvPr/>
        </p:nvPicPr>
        <p:blipFill>
          <a:blip r:embed="rId2">
            <a:alphaModFix amt="39000"/>
          </a:blip>
          <a:stretch>
            <a:fillRect/>
          </a:stretch>
        </p:blipFill>
        <p:spPr>
          <a:xfrm>
            <a:off x="0" y="0"/>
            <a:ext cx="9143640" cy="5143320"/>
          </a:xfrm>
          <a:prstGeom prst="rect">
            <a:avLst/>
          </a:prstGeom>
          <a:ln w="0">
            <a:noFill/>
          </a:ln>
        </p:spPr>
      </p:pic>
      <p:grpSp>
        <p:nvGrpSpPr>
          <p:cNvPr id="311" name="Google Shape;91;p9"/>
          <p:cNvGrpSpPr/>
          <p:nvPr/>
        </p:nvGrpSpPr>
        <p:grpSpPr>
          <a:xfrm>
            <a:off x="4239720" y="-2930400"/>
            <a:ext cx="5462280" cy="6418080"/>
            <a:chOff x="4239720" y="-2930400"/>
            <a:chExt cx="5462280" cy="6418080"/>
          </a:xfrm>
        </p:grpSpPr>
        <p:pic>
          <p:nvPicPr>
            <p:cNvPr id="312" name="Google Shape;92;p9"/>
            <p:cNvPicPr/>
            <p:nvPr/>
          </p:nvPicPr>
          <p:blipFill>
            <a:blip r:embed="rId3">
              <a:alphaModFix amt="79000"/>
            </a:blip>
            <a:stretch>
              <a:fillRect/>
            </a:stretch>
          </p:blipFill>
          <p:spPr>
            <a:xfrm>
              <a:off x="4239720" y="-150480"/>
              <a:ext cx="3750840" cy="3638160"/>
            </a:xfrm>
            <a:prstGeom prst="rect">
              <a:avLst/>
            </a:prstGeom>
            <a:ln w="0">
              <a:noFill/>
            </a:ln>
          </p:spPr>
        </p:pic>
        <p:pic>
          <p:nvPicPr>
            <p:cNvPr id="313" name="Google Shape;93;p9"/>
            <p:cNvPicPr/>
            <p:nvPr/>
          </p:nvPicPr>
          <p:blipFill>
            <a:blip r:embed="rId4"/>
            <a:stretch>
              <a:fillRect/>
            </a:stretch>
          </p:blipFill>
          <p:spPr>
            <a:xfrm>
              <a:off x="4617000" y="-2930400"/>
              <a:ext cx="5085000" cy="5143320"/>
            </a:xfrm>
            <a:prstGeom prst="rect">
              <a:avLst/>
            </a:prstGeom>
            <a:ln w="0">
              <a:noFill/>
            </a:ln>
          </p:spPr>
        </p:pic>
      </p:grpSp>
      <p:sp>
        <p:nvSpPr>
          <p:cNvPr id="314" name="PlaceHolder 1"/>
          <p:cNvSpPr>
            <a:spLocks noGrp="1"/>
          </p:cNvSpPr>
          <p:nvPr>
            <p:ph type="title"/>
          </p:nvPr>
        </p:nvSpPr>
        <p:spPr>
          <a:xfrm>
            <a:off x="1801080" y="1655640"/>
            <a:ext cx="5541120" cy="1161000"/>
          </a:xfrm>
          <a:prstGeom prst="rect">
            <a:avLst/>
          </a:prstGeom>
          <a:noFill/>
          <a:ln w="0">
            <a:noFill/>
          </a:ln>
        </p:spPr>
        <p:txBody>
          <a:bodyPr lIns="91440" tIns="91440" rIns="91440" bIns="91440" anchor="b">
            <a:noAutofit/>
          </a:bodyPr>
          <a:p>
            <a:pPr indent="0">
              <a:buNone/>
            </a:pPr>
            <a:r>
              <a:rPr lang="fr-FR" sz="6500" b="0" strike="noStrike" spc="-1">
                <a:solidFill>
                  <a:schemeClr val="dk1"/>
                </a:solidFill>
                <a:latin typeface="Arial" panose="020B0604020202020204"/>
              </a:rPr>
              <a:t>Click to edit the title text format</a:t>
            </a:r>
            <a:endParaRPr lang="fr-FR" sz="6500" b="0" strike="noStrike" spc="-1">
              <a:solidFill>
                <a:schemeClr val="dk1"/>
              </a:solidFill>
              <a:latin typeface="Arial" panose="020B0604020202020204"/>
            </a:endParaRPr>
          </a:p>
        </p:txBody>
      </p:sp>
      <p:grpSp>
        <p:nvGrpSpPr>
          <p:cNvPr id="315" name="Google Shape;96;p9"/>
          <p:cNvGrpSpPr/>
          <p:nvPr/>
        </p:nvGrpSpPr>
        <p:grpSpPr>
          <a:xfrm>
            <a:off x="-538560" y="-533520"/>
            <a:ext cx="10221120" cy="6210000"/>
            <a:chOff x="-538560" y="-533520"/>
            <a:chExt cx="10221120" cy="6210000"/>
          </a:xfrm>
        </p:grpSpPr>
        <p:sp>
          <p:nvSpPr>
            <p:cNvPr id="316" name="Google Shape;97;p9"/>
            <p:cNvSpPr/>
            <p:nvPr/>
          </p:nvSpPr>
          <p:spPr>
            <a:xfrm>
              <a:off x="403668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17" name="Google Shape;98;p9"/>
            <p:cNvSpPr/>
            <p:nvPr/>
          </p:nvSpPr>
          <p:spPr>
            <a:xfrm>
              <a:off x="403668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18" name="Google Shape;99;p9"/>
            <p:cNvSpPr/>
            <p:nvPr/>
          </p:nvSpPr>
          <p:spPr>
            <a:xfrm>
              <a:off x="-53856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19" name="Google Shape;100;p9"/>
            <p:cNvSpPr/>
            <p:nvPr/>
          </p:nvSpPr>
          <p:spPr>
            <a:xfrm>
              <a:off x="861192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320"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709" r:id="rId1"/>
  </p:sldLayoutIdLst>
  <p:txStyles>
    <p:titleStyle/>
    <p:bodyStyle/>
    <p:otherStyle/>
  </p:txStyles>
</p:sldMaster>
</file>

<file path=ppt/slideMasters/slideMaster3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21" name="PlaceHolder 1"/>
          <p:cNvSpPr>
            <a:spLocks noGrp="1"/>
          </p:cNvSpPr>
          <p:nvPr>
            <p:ph type="body"/>
          </p:nvPr>
        </p:nvSpPr>
        <p:spPr>
          <a:xfrm>
            <a:off x="0" y="-13680"/>
            <a:ext cx="9143640" cy="5157000"/>
          </a:xfrm>
          <a:prstGeom prst="rect">
            <a:avLst/>
          </a:prstGeom>
          <a:noFill/>
          <a:ln w="0">
            <a:noFill/>
          </a:ln>
        </p:spPr>
        <p:txBody>
          <a:bodyPr lIns="90000" tIns="45000" rIns="90000" bIns="45000" anchor="t">
            <a:normAutofit/>
          </a:bodyPr>
          <a:p>
            <a:pPr marL="431800" indent="-323850">
              <a:spcBef>
                <a:spcPts val="141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Click to edit the outline text format</a:t>
            </a:r>
            <a:endParaRPr lang="fr-FR" sz="18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800" b="0" strike="noStrike" spc="-1">
                <a:solidFill>
                  <a:srgbClr val="000000"/>
                </a:solidFill>
                <a:latin typeface="Arial" panose="020B0604020202020204"/>
              </a:rPr>
              <a:t>Second Outline Level</a:t>
            </a:r>
            <a:endParaRPr lang="fr-FR" sz="18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Third Outline Level</a:t>
            </a:r>
            <a:endParaRPr lang="fr-FR" sz="18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800" b="0" strike="noStrike" spc="-1">
                <a:solidFill>
                  <a:srgbClr val="000000"/>
                </a:solidFill>
                <a:latin typeface="Arial" panose="020B0604020202020204"/>
              </a:rPr>
              <a:t>Fourth Outline Level</a:t>
            </a:r>
            <a:endParaRPr lang="fr-FR" sz="18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Fifth Outline Level</a:t>
            </a:r>
            <a:endParaRPr lang="fr-FR" sz="18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Sixth Outline Level</a:t>
            </a:r>
            <a:endParaRPr lang="fr-FR" sz="18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Seventh Outline Level</a:t>
            </a:r>
            <a:endParaRPr lang="fr-FR" sz="1800" b="0" strike="noStrike" spc="-1">
              <a:solidFill>
                <a:srgbClr val="000000"/>
              </a:solidFill>
              <a:latin typeface="Arial" panose="020B0604020202020204"/>
            </a:endParaRPr>
          </a:p>
        </p:txBody>
      </p:sp>
      <p:sp>
        <p:nvSpPr>
          <p:cNvPr id="322" name="PlaceHolder 2"/>
          <p:cNvSpPr>
            <a:spLocks noGrp="1"/>
          </p:cNvSpPr>
          <p:nvPr>
            <p:ph type="title"/>
          </p:nvPr>
        </p:nvSpPr>
        <p:spPr>
          <a:xfrm>
            <a:off x="1369800" y="4122720"/>
            <a:ext cx="6404400" cy="480960"/>
          </a:xfrm>
          <a:prstGeom prst="rect">
            <a:avLst/>
          </a:prstGeom>
          <a:solidFill>
            <a:schemeClr val="lt1"/>
          </a:solidFill>
          <a:ln w="0">
            <a:noFill/>
          </a:ln>
        </p:spPr>
        <p:txBody>
          <a:bodyPr lIns="91440" tIns="91440" rIns="91440" bIns="91440" anchor="t">
            <a:noAutofit/>
          </a:bodyPr>
          <a:p>
            <a:pPr indent="0">
              <a:buNone/>
            </a:pPr>
            <a:r>
              <a:rPr lang="fr-FR" sz="2000" b="0" strike="noStrike" spc="-1">
                <a:solidFill>
                  <a:schemeClr val="dk1"/>
                </a:solidFill>
                <a:latin typeface="Arial" panose="020B0604020202020204"/>
              </a:rPr>
              <a:t>Click to edit the title text format</a:t>
            </a:r>
            <a:endParaRPr lang="fr-FR" sz="20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711" r:id="rId1"/>
  </p:sldLayoutIdLst>
  <p:txStyles>
    <p:titleStyle/>
    <p:bodyStyle/>
    <p:otherStyle/>
  </p:txStyles>
</p:sldMaster>
</file>

<file path=ppt/slideMasters/slideMaster33.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713" r:id="rId1"/>
  </p:sldLayoutIdLst>
  <p:txStyles>
    <p:titleStyle/>
    <p:bodyStyle/>
    <p:otherStyle/>
  </p:txStyles>
</p:sldMaster>
</file>

<file path=ppt/slideMasters/slideMaster34.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
        <p:nvSpPr>
          <p:cNvPr id="323" name="PlaceHolder 1"/>
          <p:cNvSpPr>
            <a:spLocks noGrp="1"/>
          </p:cNvSpPr>
          <p:nvPr>
            <p:ph type="title"/>
          </p:nvPr>
        </p:nvSpPr>
        <p:spPr>
          <a:xfrm>
            <a:off x="723600" y="511200"/>
            <a:ext cx="7696800" cy="482040"/>
          </a:xfrm>
          <a:prstGeom prst="rect">
            <a:avLst/>
          </a:prstGeom>
          <a:noFill/>
          <a:ln w="0">
            <a:noFill/>
          </a:ln>
        </p:spPr>
        <p:txBody>
          <a:bodyPr lIns="91440" tIns="91440" rIns="91440" bIns="91440" anchor="t">
            <a:noAutofit/>
          </a:bodyPr>
          <a:p>
            <a:pPr indent="0">
              <a:buNone/>
            </a:pPr>
            <a:r>
              <a:rPr lang="fr-FR" sz="2400" b="0" strike="noStrike" spc="-1">
                <a:solidFill>
                  <a:schemeClr val="dk1"/>
                </a:solidFill>
                <a:latin typeface="Arial" panose="020B0604020202020204"/>
              </a:rPr>
              <a:t>Click to edit the title text format</a:t>
            </a:r>
            <a:endParaRPr lang="fr-FR" sz="24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715" r:id="rId1"/>
  </p:sldLayoutIdLst>
  <p:txStyles>
    <p:titleStyle/>
    <p:bodyStyle/>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2" name="Google Shape;118;p13"/>
          <p:cNvPicPr/>
          <p:nvPr/>
        </p:nvPicPr>
        <p:blipFill>
          <a:blip r:embed="rId2"/>
          <a:stretch>
            <a:fillRect/>
          </a:stretch>
        </p:blipFill>
        <p:spPr>
          <a:xfrm>
            <a:off x="216360" y="2870280"/>
            <a:ext cx="5085000" cy="5143320"/>
          </a:xfrm>
          <a:prstGeom prst="rect">
            <a:avLst/>
          </a:prstGeom>
          <a:ln w="0">
            <a:noFill/>
          </a:ln>
        </p:spPr>
      </p:pic>
      <p:pic>
        <p:nvPicPr>
          <p:cNvPr id="23" name="Google Shape;119;p13"/>
          <p:cNvPicPr/>
          <p:nvPr/>
        </p:nvPicPr>
        <p:blipFill>
          <a:blip r:embed="rId3">
            <a:alphaModFix amt="40000"/>
          </a:blip>
          <a:stretch>
            <a:fillRect/>
          </a:stretch>
        </p:blipFill>
        <p:spPr>
          <a:xfrm rot="10800000" flipH="1">
            <a:off x="0" y="0"/>
            <a:ext cx="9143640" cy="5143320"/>
          </a:xfrm>
          <a:prstGeom prst="rect">
            <a:avLst/>
          </a:prstGeom>
          <a:ln w="0">
            <a:noFill/>
          </a:ln>
        </p:spPr>
      </p:pic>
      <p:sp>
        <p:nvSpPr>
          <p:cNvPr id="2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
        <p:nvSpPr>
          <p:cNvPr id="25" name="PlaceHolder 2"/>
          <p:cNvSpPr>
            <a:spLocks noGrp="1"/>
          </p:cNvSpPr>
          <p:nvPr>
            <p:ph type="title"/>
          </p:nvPr>
        </p:nvSpPr>
        <p:spPr>
          <a:xfrm>
            <a:off x="942840" y="1697040"/>
            <a:ext cx="965520" cy="645840"/>
          </a:xfrm>
          <a:prstGeom prst="rect">
            <a:avLst/>
          </a:prstGeom>
          <a:solidFill>
            <a:schemeClr val="dk1"/>
          </a:solidFill>
          <a:ln w="0">
            <a:noFill/>
          </a:ln>
        </p:spPr>
        <p:txBody>
          <a:bodyPr lIns="91440" tIns="91440" rIns="91440" bIns="91440" anchor="ctr">
            <a:noAutofit/>
          </a:bodyPr>
          <a:p>
            <a:pPr indent="0" algn="ctr">
              <a:lnSpc>
                <a:spcPct val="100000"/>
              </a:lnSpc>
              <a:buNone/>
            </a:pPr>
            <a:r>
              <a:rPr lang="fr-FR" sz="3000" b="0" strike="noStrike" spc="-1">
                <a:solidFill>
                  <a:schemeClr val="lt1"/>
                </a:solidFill>
                <a:latin typeface="Dela Gothic One"/>
                <a:ea typeface="Dela Gothic One"/>
              </a:rPr>
              <a:t>xx%</a:t>
            </a:r>
            <a:endParaRPr lang="fr-FR" sz="3000" b="0" strike="noStrike" spc="-1">
              <a:solidFill>
                <a:schemeClr val="dk1"/>
              </a:solidFill>
              <a:latin typeface="Arial" panose="020B0604020202020204"/>
            </a:endParaRPr>
          </a:p>
        </p:txBody>
      </p:sp>
      <p:sp>
        <p:nvSpPr>
          <p:cNvPr id="26" name="PlaceHolder 3"/>
          <p:cNvSpPr>
            <a:spLocks noGrp="1"/>
          </p:cNvSpPr>
          <p:nvPr>
            <p:ph type="title"/>
          </p:nvPr>
        </p:nvSpPr>
        <p:spPr>
          <a:xfrm>
            <a:off x="942840" y="3172320"/>
            <a:ext cx="965520" cy="645840"/>
          </a:xfrm>
          <a:prstGeom prst="rect">
            <a:avLst/>
          </a:prstGeom>
          <a:solidFill>
            <a:schemeClr val="dk1"/>
          </a:solidFill>
          <a:ln w="0">
            <a:noFill/>
          </a:ln>
        </p:spPr>
        <p:txBody>
          <a:bodyPr lIns="91440" tIns="91440" rIns="91440" bIns="91440" anchor="ctr">
            <a:noAutofit/>
          </a:bodyPr>
          <a:p>
            <a:pPr indent="0" algn="ctr">
              <a:lnSpc>
                <a:spcPct val="100000"/>
              </a:lnSpc>
              <a:buNone/>
            </a:pPr>
            <a:r>
              <a:rPr lang="fr-FR" sz="3000" b="0" strike="noStrike" spc="-1">
                <a:solidFill>
                  <a:schemeClr val="lt1"/>
                </a:solidFill>
                <a:latin typeface="Dela Gothic One"/>
                <a:ea typeface="Dela Gothic One"/>
              </a:rPr>
              <a:t>xx%</a:t>
            </a:r>
            <a:endParaRPr lang="fr-FR" sz="3000" b="0" strike="noStrike" spc="-1">
              <a:solidFill>
                <a:schemeClr val="dk1"/>
              </a:solidFill>
              <a:latin typeface="Arial" panose="020B0604020202020204"/>
            </a:endParaRPr>
          </a:p>
        </p:txBody>
      </p:sp>
      <p:sp>
        <p:nvSpPr>
          <p:cNvPr id="27" name="PlaceHolder 4"/>
          <p:cNvSpPr>
            <a:spLocks noGrp="1"/>
          </p:cNvSpPr>
          <p:nvPr>
            <p:ph type="title"/>
          </p:nvPr>
        </p:nvSpPr>
        <p:spPr>
          <a:xfrm>
            <a:off x="4789080" y="1697040"/>
            <a:ext cx="965520" cy="645840"/>
          </a:xfrm>
          <a:prstGeom prst="rect">
            <a:avLst/>
          </a:prstGeom>
          <a:solidFill>
            <a:schemeClr val="dk1"/>
          </a:solidFill>
          <a:ln w="0">
            <a:noFill/>
          </a:ln>
        </p:spPr>
        <p:txBody>
          <a:bodyPr lIns="91440" tIns="91440" rIns="91440" bIns="91440" anchor="ctr">
            <a:noAutofit/>
          </a:bodyPr>
          <a:p>
            <a:pPr indent="0" algn="ctr">
              <a:lnSpc>
                <a:spcPct val="100000"/>
              </a:lnSpc>
              <a:buNone/>
            </a:pPr>
            <a:r>
              <a:rPr lang="fr-FR" sz="3000" b="0" strike="noStrike" spc="-1">
                <a:solidFill>
                  <a:schemeClr val="lt1"/>
                </a:solidFill>
                <a:latin typeface="Dela Gothic One"/>
                <a:ea typeface="Dela Gothic One"/>
              </a:rPr>
              <a:t>xx%</a:t>
            </a:r>
            <a:endParaRPr lang="fr-FR" sz="3000" b="0" strike="noStrike" spc="-1">
              <a:solidFill>
                <a:schemeClr val="dk1"/>
              </a:solidFill>
              <a:latin typeface="Arial" panose="020B0604020202020204"/>
            </a:endParaRPr>
          </a:p>
        </p:txBody>
      </p:sp>
      <p:sp>
        <p:nvSpPr>
          <p:cNvPr id="28" name="PlaceHolder 5"/>
          <p:cNvSpPr>
            <a:spLocks noGrp="1"/>
          </p:cNvSpPr>
          <p:nvPr>
            <p:ph type="title"/>
          </p:nvPr>
        </p:nvSpPr>
        <p:spPr>
          <a:xfrm>
            <a:off x="4789080" y="3172320"/>
            <a:ext cx="965520" cy="645840"/>
          </a:xfrm>
          <a:prstGeom prst="rect">
            <a:avLst/>
          </a:prstGeom>
          <a:solidFill>
            <a:schemeClr val="dk1"/>
          </a:solidFill>
          <a:ln w="0">
            <a:noFill/>
          </a:ln>
        </p:spPr>
        <p:txBody>
          <a:bodyPr lIns="91440" tIns="91440" rIns="91440" bIns="91440" anchor="ctr">
            <a:noAutofit/>
          </a:bodyPr>
          <a:p>
            <a:pPr indent="0" algn="ctr">
              <a:lnSpc>
                <a:spcPct val="100000"/>
              </a:lnSpc>
              <a:buNone/>
            </a:pPr>
            <a:r>
              <a:rPr lang="fr-FR" sz="3000" b="0" strike="noStrike" spc="-1">
                <a:solidFill>
                  <a:schemeClr val="lt1"/>
                </a:solidFill>
                <a:latin typeface="Dela Gothic One"/>
                <a:ea typeface="Dela Gothic One"/>
              </a:rPr>
              <a:t>xx%</a:t>
            </a:r>
            <a:endParaRPr lang="fr-FR" sz="3000" b="0" strike="noStrike" spc="-1">
              <a:solidFill>
                <a:schemeClr val="dk1"/>
              </a:solidFill>
              <a:latin typeface="Arial" panose="020B0604020202020204"/>
            </a:endParaRPr>
          </a:p>
        </p:txBody>
      </p:sp>
      <p:grpSp>
        <p:nvGrpSpPr>
          <p:cNvPr id="29" name="Google Shape;133;p13"/>
          <p:cNvGrpSpPr/>
          <p:nvPr/>
        </p:nvGrpSpPr>
        <p:grpSpPr>
          <a:xfrm>
            <a:off x="1130760" y="-533520"/>
            <a:ext cx="6882480" cy="6210000"/>
            <a:chOff x="1130760" y="-533520"/>
            <a:chExt cx="6882480" cy="6210000"/>
          </a:xfrm>
        </p:grpSpPr>
        <p:sp>
          <p:nvSpPr>
            <p:cNvPr id="30" name="Google Shape;134;p13"/>
            <p:cNvSpPr/>
            <p:nvPr/>
          </p:nvSpPr>
          <p:spPr>
            <a:xfrm>
              <a:off x="113076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1" name="Google Shape;135;p13"/>
            <p:cNvSpPr/>
            <p:nvPr/>
          </p:nvSpPr>
          <p:spPr>
            <a:xfrm>
              <a:off x="694260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32" name="Google Shape;136;p13"/>
          <p:cNvGrpSpPr/>
          <p:nvPr/>
        </p:nvGrpSpPr>
        <p:grpSpPr>
          <a:xfrm>
            <a:off x="437040" y="227160"/>
            <a:ext cx="6505200" cy="4376160"/>
            <a:chOff x="437040" y="227160"/>
            <a:chExt cx="6505200" cy="4376160"/>
          </a:xfrm>
        </p:grpSpPr>
        <p:sp>
          <p:nvSpPr>
            <p:cNvPr id="33" name="Google Shape;137;p13"/>
            <p:cNvSpPr/>
            <p:nvPr/>
          </p:nvSpPr>
          <p:spPr>
            <a:xfrm>
              <a:off x="437040" y="43858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4" name="Google Shape;138;p13"/>
            <p:cNvSpPr/>
            <p:nvPr/>
          </p:nvSpPr>
          <p:spPr>
            <a:xfrm>
              <a:off x="6725160" y="22716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55" r:id="rId1"/>
  </p:sldLayoutIdLst>
  <p:txStyles>
    <p:titleStyle/>
    <p:bodyStyle/>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35" name="Google Shape;140;p14"/>
          <p:cNvPicPr/>
          <p:nvPr/>
        </p:nvPicPr>
        <p:blipFill>
          <a:blip r:embed="rId2">
            <a:alphaModFix amt="40000"/>
          </a:blip>
          <a:srcRect l="2960" t="1965" r="607" b="1601"/>
          <a:stretch>
            <a:fillRect/>
          </a:stretch>
        </p:blipFill>
        <p:spPr>
          <a:xfrm>
            <a:off x="0" y="0"/>
            <a:ext cx="9143640" cy="5143320"/>
          </a:xfrm>
          <a:prstGeom prst="rect">
            <a:avLst/>
          </a:prstGeom>
          <a:ln w="0">
            <a:noFill/>
          </a:ln>
        </p:spPr>
      </p:pic>
      <p:grpSp>
        <p:nvGrpSpPr>
          <p:cNvPr id="36" name="Google Shape;141;p14"/>
          <p:cNvGrpSpPr/>
          <p:nvPr/>
        </p:nvGrpSpPr>
        <p:grpSpPr>
          <a:xfrm>
            <a:off x="-1611720" y="-1141560"/>
            <a:ext cx="8489880" cy="6693120"/>
            <a:chOff x="-1611720" y="-1141560"/>
            <a:chExt cx="8489880" cy="6693120"/>
          </a:xfrm>
        </p:grpSpPr>
        <p:pic>
          <p:nvPicPr>
            <p:cNvPr id="37" name="Google Shape;142;p14"/>
            <p:cNvPicPr/>
            <p:nvPr/>
          </p:nvPicPr>
          <p:blipFill>
            <a:blip r:embed="rId3"/>
            <a:stretch>
              <a:fillRect/>
            </a:stretch>
          </p:blipFill>
          <p:spPr>
            <a:xfrm>
              <a:off x="-1611720" y="-1141560"/>
              <a:ext cx="5085000" cy="5143320"/>
            </a:xfrm>
            <a:prstGeom prst="rect">
              <a:avLst/>
            </a:prstGeom>
            <a:ln w="0">
              <a:noFill/>
            </a:ln>
          </p:spPr>
        </p:pic>
        <p:pic>
          <p:nvPicPr>
            <p:cNvPr id="38" name="Google Shape;143;p14"/>
            <p:cNvPicPr/>
            <p:nvPr/>
          </p:nvPicPr>
          <p:blipFill>
            <a:blip r:embed="rId4">
              <a:alphaModFix amt="79000"/>
            </a:blip>
            <a:stretch>
              <a:fillRect/>
            </a:stretch>
          </p:blipFill>
          <p:spPr>
            <a:xfrm>
              <a:off x="3127320" y="1913400"/>
              <a:ext cx="3750840" cy="3638160"/>
            </a:xfrm>
            <a:prstGeom prst="rect">
              <a:avLst/>
            </a:prstGeom>
            <a:ln w="0">
              <a:noFill/>
            </a:ln>
          </p:spPr>
        </p:pic>
      </p:grpSp>
      <p:sp>
        <p:nvSpPr>
          <p:cNvPr id="39" name="PlaceHolder 1"/>
          <p:cNvSpPr>
            <a:spLocks noGrp="1"/>
          </p:cNvSpPr>
          <p:nvPr>
            <p:ph type="title"/>
          </p:nvPr>
        </p:nvSpPr>
        <p:spPr>
          <a:xfrm>
            <a:off x="713160" y="2191320"/>
            <a:ext cx="4563360" cy="1626840"/>
          </a:xfrm>
          <a:prstGeom prst="rect">
            <a:avLst/>
          </a:prstGeom>
          <a:noFill/>
          <a:ln w="0">
            <a:noFill/>
          </a:ln>
        </p:spPr>
        <p:txBody>
          <a:bodyPr lIns="91440" tIns="91440" rIns="91440" bIns="91440" anchor="b">
            <a:noAutofit/>
          </a:bodyPr>
          <a:p>
            <a:pPr indent="0">
              <a:buNone/>
            </a:pPr>
            <a:r>
              <a:rPr lang="fr-FR" sz="5000" b="0" strike="noStrike" spc="-1">
                <a:solidFill>
                  <a:schemeClr val="dk1"/>
                </a:solidFill>
                <a:latin typeface="Arial" panose="020B0604020202020204"/>
              </a:rPr>
              <a:t>Click to edit the title text format</a:t>
            </a:r>
            <a:endParaRPr lang="fr-FR" sz="5000" b="0" strike="noStrike" spc="-1">
              <a:solidFill>
                <a:schemeClr val="dk1"/>
              </a:solidFill>
              <a:latin typeface="Arial" panose="020B0604020202020204"/>
            </a:endParaRPr>
          </a:p>
        </p:txBody>
      </p:sp>
      <p:sp>
        <p:nvSpPr>
          <p:cNvPr id="40" name="PlaceHolder 2"/>
          <p:cNvSpPr>
            <a:spLocks noGrp="1"/>
          </p:cNvSpPr>
          <p:nvPr>
            <p:ph type="title"/>
          </p:nvPr>
        </p:nvSpPr>
        <p:spPr>
          <a:xfrm>
            <a:off x="713160" y="884880"/>
            <a:ext cx="1651680" cy="1090080"/>
          </a:xfrm>
          <a:prstGeom prst="rect">
            <a:avLst/>
          </a:prstGeom>
          <a:solidFill>
            <a:schemeClr val="dk1"/>
          </a:solidFill>
          <a:ln w="0">
            <a:noFill/>
          </a:ln>
        </p:spPr>
        <p:txBody>
          <a:bodyPr lIns="91440" tIns="91440" rIns="91440" bIns="91440" anchor="ctr">
            <a:noAutofit/>
          </a:bodyPr>
          <a:p>
            <a:pPr indent="0" algn="ctr">
              <a:lnSpc>
                <a:spcPct val="100000"/>
              </a:lnSpc>
              <a:buNone/>
            </a:pPr>
            <a:r>
              <a:rPr lang="fr-FR" sz="6000" b="0" strike="noStrike" spc="-1">
                <a:solidFill>
                  <a:schemeClr val="lt1"/>
                </a:solidFill>
                <a:latin typeface="Dela Gothic One"/>
                <a:ea typeface="Dela Gothic One"/>
              </a:rPr>
              <a:t>xx%</a:t>
            </a:r>
            <a:endParaRPr lang="fr-FR" sz="6000" b="0" strike="noStrike" spc="-1">
              <a:solidFill>
                <a:schemeClr val="dk1"/>
              </a:solidFill>
              <a:latin typeface="Arial" panose="020B0604020202020204"/>
            </a:endParaRPr>
          </a:p>
        </p:txBody>
      </p:sp>
      <p:grpSp>
        <p:nvGrpSpPr>
          <p:cNvPr id="41" name="Google Shape;147;p14"/>
          <p:cNvGrpSpPr/>
          <p:nvPr/>
        </p:nvGrpSpPr>
        <p:grpSpPr>
          <a:xfrm>
            <a:off x="4998600" y="-533520"/>
            <a:ext cx="4680720" cy="3797280"/>
            <a:chOff x="4998600" y="-533520"/>
            <a:chExt cx="4680720" cy="3797280"/>
          </a:xfrm>
        </p:grpSpPr>
        <p:sp>
          <p:nvSpPr>
            <p:cNvPr id="42" name="Google Shape;148;p14"/>
            <p:cNvSpPr/>
            <p:nvPr/>
          </p:nvSpPr>
          <p:spPr>
            <a:xfrm>
              <a:off x="499860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3" name="Google Shape;149;p14"/>
            <p:cNvSpPr/>
            <p:nvPr/>
          </p:nvSpPr>
          <p:spPr>
            <a:xfrm>
              <a:off x="8608680" y="21913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44" name="Google Shape;150;p14"/>
          <p:cNvSpPr/>
          <p:nvPr/>
        </p:nvSpPr>
        <p:spPr>
          <a:xfrm>
            <a:off x="7066440" y="2638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5"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57" r:id="rId1"/>
  </p:sldLayoutIdLst>
  <p:txStyles>
    <p:titleStyle/>
    <p:bodyStyle/>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46" name="Google Shape;152;p15"/>
          <p:cNvPicPr/>
          <p:nvPr/>
        </p:nvPicPr>
        <p:blipFill>
          <a:blip r:embed="rId2">
            <a:alphaModFix amt="40000"/>
          </a:blip>
          <a:srcRect l="21987" t="21765" r="1198" b="1421"/>
          <a:stretch>
            <a:fillRect/>
          </a:stretch>
        </p:blipFill>
        <p:spPr>
          <a:xfrm rot="10800000">
            <a:off x="360" y="0"/>
            <a:ext cx="9143640" cy="5143320"/>
          </a:xfrm>
          <a:prstGeom prst="rect">
            <a:avLst/>
          </a:prstGeom>
          <a:ln w="0">
            <a:noFill/>
          </a:ln>
        </p:spPr>
      </p:pic>
      <p:grpSp>
        <p:nvGrpSpPr>
          <p:cNvPr id="47" name="Google Shape;153;p15"/>
          <p:cNvGrpSpPr/>
          <p:nvPr/>
        </p:nvGrpSpPr>
        <p:grpSpPr>
          <a:xfrm>
            <a:off x="254160" y="1172160"/>
            <a:ext cx="9586800" cy="5143320"/>
            <a:chOff x="254160" y="1172160"/>
            <a:chExt cx="9586800" cy="5143320"/>
          </a:xfrm>
        </p:grpSpPr>
        <p:pic>
          <p:nvPicPr>
            <p:cNvPr id="48" name="Google Shape;154;p15"/>
            <p:cNvPicPr/>
            <p:nvPr/>
          </p:nvPicPr>
          <p:blipFill>
            <a:blip r:embed="rId3"/>
            <a:stretch>
              <a:fillRect/>
            </a:stretch>
          </p:blipFill>
          <p:spPr>
            <a:xfrm>
              <a:off x="4755960" y="1172160"/>
              <a:ext cx="5085000" cy="5143320"/>
            </a:xfrm>
            <a:prstGeom prst="rect">
              <a:avLst/>
            </a:prstGeom>
            <a:ln w="0">
              <a:noFill/>
            </a:ln>
          </p:spPr>
        </p:pic>
        <p:pic>
          <p:nvPicPr>
            <p:cNvPr id="49" name="Google Shape;155;p15"/>
            <p:cNvPicPr/>
            <p:nvPr/>
          </p:nvPicPr>
          <p:blipFill>
            <a:blip r:embed="rId4">
              <a:alphaModFix amt="79000"/>
            </a:blip>
            <a:stretch>
              <a:fillRect/>
            </a:stretch>
          </p:blipFill>
          <p:spPr>
            <a:xfrm>
              <a:off x="254160" y="1172160"/>
              <a:ext cx="3750840" cy="3638160"/>
            </a:xfrm>
            <a:prstGeom prst="rect">
              <a:avLst/>
            </a:prstGeom>
            <a:ln w="0">
              <a:noFill/>
            </a:ln>
          </p:spPr>
        </p:pic>
      </p:grpSp>
      <p:sp>
        <p:nvSpPr>
          <p:cNvPr id="50" name="PlaceHolder 1"/>
          <p:cNvSpPr>
            <a:spLocks noGrp="1"/>
          </p:cNvSpPr>
          <p:nvPr>
            <p:ph type="title"/>
          </p:nvPr>
        </p:nvSpPr>
        <p:spPr>
          <a:xfrm>
            <a:off x="3867120" y="2601720"/>
            <a:ext cx="4563360" cy="1626840"/>
          </a:xfrm>
          <a:prstGeom prst="rect">
            <a:avLst/>
          </a:prstGeom>
          <a:noFill/>
          <a:ln w="0">
            <a:noFill/>
          </a:ln>
        </p:spPr>
        <p:txBody>
          <a:bodyPr lIns="91440" tIns="91440" rIns="91440" bIns="91440" anchor="b">
            <a:noAutofit/>
          </a:bodyPr>
          <a:p>
            <a:pPr indent="0">
              <a:buNone/>
            </a:pPr>
            <a:r>
              <a:rPr lang="fr-FR" sz="5000" b="0" strike="noStrike" spc="-1">
                <a:solidFill>
                  <a:schemeClr val="dk1"/>
                </a:solidFill>
                <a:latin typeface="Arial" panose="020B0604020202020204"/>
              </a:rPr>
              <a:t>Click to edit the title text format</a:t>
            </a:r>
            <a:endParaRPr lang="fr-FR" sz="5000" b="0" strike="noStrike" spc="-1">
              <a:solidFill>
                <a:schemeClr val="dk1"/>
              </a:solidFill>
              <a:latin typeface="Arial" panose="020B0604020202020204"/>
            </a:endParaRPr>
          </a:p>
        </p:txBody>
      </p:sp>
      <p:sp>
        <p:nvSpPr>
          <p:cNvPr id="51" name="PlaceHolder 2"/>
          <p:cNvSpPr>
            <a:spLocks noGrp="1"/>
          </p:cNvSpPr>
          <p:nvPr>
            <p:ph type="title"/>
          </p:nvPr>
        </p:nvSpPr>
        <p:spPr>
          <a:xfrm>
            <a:off x="1924200" y="2754360"/>
            <a:ext cx="1651680" cy="1090080"/>
          </a:xfrm>
          <a:prstGeom prst="rect">
            <a:avLst/>
          </a:prstGeom>
          <a:solidFill>
            <a:schemeClr val="dk1"/>
          </a:solidFill>
          <a:ln w="0">
            <a:noFill/>
          </a:ln>
        </p:spPr>
        <p:txBody>
          <a:bodyPr lIns="91440" tIns="91440" rIns="91440" bIns="91440" anchor="ctr">
            <a:noAutofit/>
          </a:bodyPr>
          <a:p>
            <a:pPr indent="0" algn="ctr">
              <a:lnSpc>
                <a:spcPct val="100000"/>
              </a:lnSpc>
              <a:buNone/>
            </a:pPr>
            <a:r>
              <a:rPr lang="fr-FR" sz="6000" b="0" strike="noStrike" spc="-1">
                <a:solidFill>
                  <a:schemeClr val="lt1"/>
                </a:solidFill>
                <a:latin typeface="Dela Gothic One"/>
                <a:ea typeface="Dela Gothic One"/>
              </a:rPr>
              <a:t>xx%</a:t>
            </a:r>
            <a:endParaRPr lang="fr-FR" sz="6000" b="0" strike="noStrike" spc="-1">
              <a:solidFill>
                <a:schemeClr val="dk1"/>
              </a:solidFill>
              <a:latin typeface="Arial" panose="020B0604020202020204"/>
            </a:endParaRPr>
          </a:p>
        </p:txBody>
      </p:sp>
      <p:grpSp>
        <p:nvGrpSpPr>
          <p:cNvPr id="52" name="Google Shape;159;p15"/>
          <p:cNvGrpSpPr/>
          <p:nvPr/>
        </p:nvGrpSpPr>
        <p:grpSpPr>
          <a:xfrm>
            <a:off x="-535320" y="-533520"/>
            <a:ext cx="10214640" cy="6210000"/>
            <a:chOff x="-535320" y="-533520"/>
            <a:chExt cx="10214640" cy="6210000"/>
          </a:xfrm>
        </p:grpSpPr>
        <p:sp>
          <p:nvSpPr>
            <p:cNvPr id="53" name="Google Shape;160;p15"/>
            <p:cNvSpPr/>
            <p:nvPr/>
          </p:nvSpPr>
          <p:spPr>
            <a:xfrm flipH="1">
              <a:off x="8608680" y="193032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54" name="Google Shape;161;p15"/>
            <p:cNvSpPr/>
            <p:nvPr/>
          </p:nvSpPr>
          <p:spPr>
            <a:xfrm flipH="1">
              <a:off x="-535320" y="1930320"/>
              <a:ext cx="1070640" cy="1072440"/>
            </a:xfrm>
            <a:custGeom>
              <a:avLst/>
              <a:gdLst>
                <a:gd name="textAreaLeft" fmla="*/ -360 w 1070640"/>
                <a:gd name="textAreaRight" fmla="*/ 107064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55" name="Google Shape;162;p15"/>
            <p:cNvSpPr/>
            <p:nvPr/>
          </p:nvSpPr>
          <p:spPr>
            <a:xfrm flipH="1">
              <a:off x="6340680" y="-53352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56" name="Google Shape;163;p15"/>
            <p:cNvSpPr/>
            <p:nvPr/>
          </p:nvSpPr>
          <p:spPr>
            <a:xfrm flipH="1">
              <a:off x="1732320" y="460404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57"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59" r:id="rId1"/>
  </p:sldLayoutIdLst>
  <p:txStyles>
    <p:titleStyle/>
    <p:bodyStyle/>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58" name="Google Shape;165;p16"/>
          <p:cNvPicPr/>
          <p:nvPr/>
        </p:nvPicPr>
        <p:blipFill>
          <a:blip r:embed="rId2">
            <a:alphaModFix amt="40000"/>
          </a:blip>
          <a:stretch>
            <a:fillRect/>
          </a:stretch>
        </p:blipFill>
        <p:spPr>
          <a:xfrm rot="10800000" flipH="1">
            <a:off x="0" y="0"/>
            <a:ext cx="9143640" cy="5143320"/>
          </a:xfrm>
          <a:prstGeom prst="rect">
            <a:avLst/>
          </a:prstGeom>
          <a:ln w="0">
            <a:noFill/>
          </a:ln>
        </p:spPr>
      </p:pic>
      <p:sp>
        <p:nvSpPr>
          <p:cNvPr id="59" name="PlaceHolder 1"/>
          <p:cNvSpPr>
            <a:spLocks noGrp="1"/>
          </p:cNvSpPr>
          <p:nvPr>
            <p:ph type="title"/>
          </p:nvPr>
        </p:nvSpPr>
        <p:spPr>
          <a:xfrm>
            <a:off x="713160" y="3227760"/>
            <a:ext cx="7717320" cy="66132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60" name="Google Shape;168;p16"/>
          <p:cNvGrpSpPr/>
          <p:nvPr/>
        </p:nvGrpSpPr>
        <p:grpSpPr>
          <a:xfrm>
            <a:off x="883800" y="-533520"/>
            <a:ext cx="8795520" cy="3641400"/>
            <a:chOff x="883800" y="-533520"/>
            <a:chExt cx="8795520" cy="3641400"/>
          </a:xfrm>
        </p:grpSpPr>
        <p:sp>
          <p:nvSpPr>
            <p:cNvPr id="61" name="Google Shape;169;p16"/>
            <p:cNvSpPr/>
            <p:nvPr/>
          </p:nvSpPr>
          <p:spPr>
            <a:xfrm>
              <a:off x="88380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62" name="Google Shape;170;p16"/>
            <p:cNvSpPr/>
            <p:nvPr/>
          </p:nvSpPr>
          <p:spPr>
            <a:xfrm>
              <a:off x="860868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1" r:id="rId1"/>
  </p:sldLayoutIdLst>
  <p:txStyles>
    <p:titleStyle/>
    <p:bodyStyle/>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63" name="Google Shape;172;p17"/>
          <p:cNvPicPr/>
          <p:nvPr/>
        </p:nvPicPr>
        <p:blipFill>
          <a:blip r:embed="rId2">
            <a:alphaModFix amt="40000"/>
          </a:blip>
          <a:srcRect l="21987" t="21765" r="1198" b="1421"/>
          <a:stretch>
            <a:fillRect/>
          </a:stretch>
        </p:blipFill>
        <p:spPr>
          <a:xfrm rot="10800000">
            <a:off x="360" y="0"/>
            <a:ext cx="9143640" cy="5143320"/>
          </a:xfrm>
          <a:prstGeom prst="rect">
            <a:avLst/>
          </a:prstGeom>
          <a:ln w="0">
            <a:noFill/>
          </a:ln>
        </p:spPr>
      </p:pic>
      <p:grpSp>
        <p:nvGrpSpPr>
          <p:cNvPr id="64" name="Google Shape;173;p17"/>
          <p:cNvGrpSpPr/>
          <p:nvPr/>
        </p:nvGrpSpPr>
        <p:grpSpPr>
          <a:xfrm>
            <a:off x="2029680" y="-2440440"/>
            <a:ext cx="9656640" cy="9160920"/>
            <a:chOff x="2029680" y="-2440440"/>
            <a:chExt cx="9656640" cy="9160920"/>
          </a:xfrm>
        </p:grpSpPr>
        <p:pic>
          <p:nvPicPr>
            <p:cNvPr id="65" name="Google Shape;174;p17"/>
            <p:cNvPicPr/>
            <p:nvPr/>
          </p:nvPicPr>
          <p:blipFill>
            <a:blip r:embed="rId3"/>
            <a:stretch>
              <a:fillRect/>
            </a:stretch>
          </p:blipFill>
          <p:spPr>
            <a:xfrm>
              <a:off x="6601320" y="-2440440"/>
              <a:ext cx="5085000" cy="5143320"/>
            </a:xfrm>
            <a:prstGeom prst="rect">
              <a:avLst/>
            </a:prstGeom>
            <a:ln w="0">
              <a:noFill/>
            </a:ln>
          </p:spPr>
        </p:pic>
        <p:pic>
          <p:nvPicPr>
            <p:cNvPr id="66" name="Google Shape;175;p17"/>
            <p:cNvPicPr/>
            <p:nvPr/>
          </p:nvPicPr>
          <p:blipFill>
            <a:blip r:embed="rId4">
              <a:alphaModFix amt="79000"/>
            </a:blip>
            <a:stretch>
              <a:fillRect/>
            </a:stretch>
          </p:blipFill>
          <p:spPr>
            <a:xfrm>
              <a:off x="2029680" y="3082320"/>
              <a:ext cx="3750840" cy="3638160"/>
            </a:xfrm>
            <a:prstGeom prst="rect">
              <a:avLst/>
            </a:prstGeom>
            <a:ln w="0">
              <a:noFill/>
            </a:ln>
          </p:spPr>
        </p:pic>
      </p:grpSp>
      <p:sp>
        <p:nvSpPr>
          <p:cNvPr id="67" name="PlaceHolder 1"/>
          <p:cNvSpPr>
            <a:spLocks noGrp="1"/>
          </p:cNvSpPr>
          <p:nvPr>
            <p:ph type="title"/>
          </p:nvPr>
        </p:nvSpPr>
        <p:spPr>
          <a:xfrm>
            <a:off x="713160" y="444960"/>
            <a:ext cx="771732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68" name="Google Shape;177;p17"/>
          <p:cNvGrpSpPr/>
          <p:nvPr/>
        </p:nvGrpSpPr>
        <p:grpSpPr>
          <a:xfrm>
            <a:off x="959040" y="971280"/>
            <a:ext cx="8720280" cy="4705200"/>
            <a:chOff x="959040" y="971280"/>
            <a:chExt cx="8720280" cy="4705200"/>
          </a:xfrm>
        </p:grpSpPr>
        <p:sp>
          <p:nvSpPr>
            <p:cNvPr id="69" name="Google Shape;178;p17"/>
            <p:cNvSpPr/>
            <p:nvPr/>
          </p:nvSpPr>
          <p:spPr>
            <a:xfrm>
              <a:off x="95904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70" name="Google Shape;179;p17"/>
            <p:cNvSpPr/>
            <p:nvPr/>
          </p:nvSpPr>
          <p:spPr>
            <a:xfrm>
              <a:off x="8608680" y="97128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71" name="Google Shape;180;p17"/>
          <p:cNvGrpSpPr/>
          <p:nvPr/>
        </p:nvGrpSpPr>
        <p:grpSpPr>
          <a:xfrm>
            <a:off x="351000" y="539640"/>
            <a:ext cx="8432280" cy="4470480"/>
            <a:chOff x="351000" y="539640"/>
            <a:chExt cx="8432280" cy="4470480"/>
          </a:xfrm>
        </p:grpSpPr>
        <p:sp>
          <p:nvSpPr>
            <p:cNvPr id="72" name="Google Shape;181;p17"/>
            <p:cNvSpPr/>
            <p:nvPr/>
          </p:nvSpPr>
          <p:spPr>
            <a:xfrm>
              <a:off x="351000" y="428076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73" name="Google Shape;182;p17"/>
            <p:cNvSpPr/>
            <p:nvPr/>
          </p:nvSpPr>
          <p:spPr>
            <a:xfrm>
              <a:off x="2622600" y="47926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74" name="Google Shape;183;p17"/>
            <p:cNvSpPr/>
            <p:nvPr/>
          </p:nvSpPr>
          <p:spPr>
            <a:xfrm>
              <a:off x="8566200" y="539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3" r:id="rId1"/>
  </p:sldLayoutIdLst>
  <p:txStyles>
    <p:titleStyle/>
    <p:bodyStyle/>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75" name="Google Shape;185;p18"/>
          <p:cNvPicPr/>
          <p:nvPr/>
        </p:nvPicPr>
        <p:blipFill>
          <a:blip r:embed="rId2">
            <a:alphaModFix amt="40000"/>
          </a:blip>
          <a:srcRect l="22129" t="17192" r="618" b="1358"/>
          <a:stretch>
            <a:fillRect/>
          </a:stretch>
        </p:blipFill>
        <p:spPr>
          <a:xfrm>
            <a:off x="0" y="0"/>
            <a:ext cx="9143640" cy="5143320"/>
          </a:xfrm>
          <a:prstGeom prst="rect">
            <a:avLst/>
          </a:prstGeom>
          <a:ln w="0">
            <a:noFill/>
          </a:ln>
        </p:spPr>
      </p:pic>
      <p:sp>
        <p:nvSpPr>
          <p:cNvPr id="76" name="PlaceHolder 1"/>
          <p:cNvSpPr>
            <a:spLocks noGrp="1"/>
          </p:cNvSpPr>
          <p:nvPr>
            <p:ph type="title"/>
          </p:nvPr>
        </p:nvSpPr>
        <p:spPr>
          <a:xfrm>
            <a:off x="713160" y="444960"/>
            <a:ext cx="771732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77" name="Google Shape;187;p18"/>
          <p:cNvGrpSpPr/>
          <p:nvPr/>
        </p:nvGrpSpPr>
        <p:grpSpPr>
          <a:xfrm>
            <a:off x="-535320" y="-533520"/>
            <a:ext cx="10214640" cy="6210000"/>
            <a:chOff x="-535320" y="-533520"/>
            <a:chExt cx="10214640" cy="6210000"/>
          </a:xfrm>
        </p:grpSpPr>
        <p:sp>
          <p:nvSpPr>
            <p:cNvPr id="78" name="Google Shape;188;p18"/>
            <p:cNvSpPr/>
            <p:nvPr/>
          </p:nvSpPr>
          <p:spPr>
            <a:xfrm>
              <a:off x="-535320" y="5396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79" name="Google Shape;189;p18"/>
            <p:cNvSpPr/>
            <p:nvPr/>
          </p:nvSpPr>
          <p:spPr>
            <a:xfrm>
              <a:off x="8608680" y="35312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80" name="Google Shape;190;p18"/>
            <p:cNvSpPr/>
            <p:nvPr/>
          </p:nvSpPr>
          <p:spPr>
            <a:xfrm>
              <a:off x="789552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81" name="Google Shape;191;p18"/>
            <p:cNvSpPr/>
            <p:nvPr/>
          </p:nvSpPr>
          <p:spPr>
            <a:xfrm>
              <a:off x="17784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82" name="Google Shape;192;p18"/>
          <p:cNvGrpSpPr/>
          <p:nvPr/>
        </p:nvGrpSpPr>
        <p:grpSpPr>
          <a:xfrm>
            <a:off x="317880" y="1684080"/>
            <a:ext cx="8751600" cy="3236760"/>
            <a:chOff x="317880" y="1684080"/>
            <a:chExt cx="8751600" cy="3236760"/>
          </a:xfrm>
        </p:grpSpPr>
        <p:sp>
          <p:nvSpPr>
            <p:cNvPr id="83" name="Google Shape;193;p18"/>
            <p:cNvSpPr/>
            <p:nvPr/>
          </p:nvSpPr>
          <p:spPr>
            <a:xfrm>
              <a:off x="8475120" y="31680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84" name="Google Shape;194;p18"/>
            <p:cNvSpPr/>
            <p:nvPr/>
          </p:nvSpPr>
          <p:spPr>
            <a:xfrm>
              <a:off x="317880" y="16840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85" name="Google Shape;195;p18"/>
            <p:cNvSpPr/>
            <p:nvPr/>
          </p:nvSpPr>
          <p:spPr>
            <a:xfrm>
              <a:off x="8852400" y="47034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5" r:id="rId1"/>
  </p:sldLayoutIdLst>
  <p:txStyles>
    <p:titleStyle/>
    <p:bodyStyle/>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5.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7.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1.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8.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3.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PlaceHolder 1"/>
          <p:cNvSpPr>
            <a:spLocks noGrp="1"/>
          </p:cNvSpPr>
          <p:nvPr>
            <p:ph type="title"/>
          </p:nvPr>
        </p:nvSpPr>
        <p:spPr>
          <a:xfrm>
            <a:off x="1181160" y="1467000"/>
            <a:ext cx="6781320" cy="1647360"/>
          </a:xfrm>
          <a:prstGeom prst="rect">
            <a:avLst/>
          </a:prstGeom>
          <a:noFill/>
          <a:ln w="0">
            <a:noFill/>
          </a:ln>
        </p:spPr>
        <p:txBody>
          <a:bodyPr lIns="91440" tIns="91440" rIns="91440" bIns="91440" anchor="b">
            <a:normAutofit/>
          </a:bodyPr>
          <a:p>
            <a:pPr indent="0" algn="ctr">
              <a:lnSpc>
                <a:spcPct val="100000"/>
              </a:lnSpc>
              <a:buNone/>
              <a:tabLst>
                <a:tab pos="0" algn="l"/>
              </a:tabLst>
            </a:pPr>
            <a:r>
              <a:rPr lang="en-GB" sz="4600" b="0" strike="noStrike" spc="-1">
                <a:solidFill>
                  <a:schemeClr val="dk1"/>
                </a:solidFill>
                <a:latin typeface="Dela Gothic One"/>
                <a:ea typeface="Dela Gothic One"/>
              </a:rPr>
              <a:t>Unit Testing in Python</a:t>
            </a:r>
            <a:endParaRPr lang="fr-FR" sz="4600" b="0" strike="noStrike" spc="-1">
              <a:solidFill>
                <a:schemeClr val="dk1"/>
              </a:solidFill>
              <a:latin typeface="Arial" panose="020B0604020202020204"/>
            </a:endParaRPr>
          </a:p>
        </p:txBody>
      </p:sp>
      <p:sp>
        <p:nvSpPr>
          <p:cNvPr id="325" name="PlaceHolder 2"/>
          <p:cNvSpPr>
            <a:spLocks noGrp="1"/>
          </p:cNvSpPr>
          <p:nvPr>
            <p:ph type="subTitle"/>
          </p:nvPr>
        </p:nvSpPr>
        <p:spPr>
          <a:xfrm>
            <a:off x="2305080" y="3200400"/>
            <a:ext cx="4524120" cy="475920"/>
          </a:xfrm>
          <a:prstGeom prst="rect">
            <a:avLst/>
          </a:prstGeom>
          <a:noFill/>
          <a:ln w="0">
            <a:noFill/>
          </a:ln>
        </p:spPr>
        <p:txBody>
          <a:bodyPr lIns="91440" tIns="91440" rIns="91440" bIns="91440" anchor="t">
            <a:normAutofit fontScale="74433" lnSpcReduction="20000"/>
          </a:bodyPr>
          <a:p>
            <a:pPr indent="0" algn="ctr">
              <a:lnSpc>
                <a:spcPct val="100000"/>
              </a:lnSpc>
              <a:buNone/>
              <a:tabLst>
                <a:tab pos="0" algn="l"/>
              </a:tabLst>
            </a:pPr>
            <a:r>
              <a:rPr lang="en-GB" sz="1600" b="0" strike="noStrike" spc="-1">
                <a:solidFill>
                  <a:schemeClr val="accent2"/>
                </a:solidFill>
                <a:latin typeface="Montserrat Medium"/>
                <a:ea typeface="Montserrat Medium"/>
              </a:rPr>
              <a:t>Learn the basics and best practices for unit testing in Python programming.</a:t>
            </a:r>
            <a:endParaRPr lang="en-US" sz="1600" b="0" strike="noStrike" spc="-1">
              <a:solidFill>
                <a:srgbClr val="FFFFFF"/>
              </a:solidFill>
              <a:latin typeface="OpenSymbol"/>
            </a:endParaRPr>
          </a:p>
        </p:txBody>
      </p:sp>
      <p:sp>
        <p:nvSpPr>
          <p:cNvPr id="326" name="Google Shape;431;p37"/>
          <p:cNvSpPr/>
          <p:nvPr/>
        </p:nvSpPr>
        <p:spPr>
          <a:xfrm>
            <a:off x="7554600" y="16632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27" name="Google Shape;432;p37"/>
          <p:cNvSpPr/>
          <p:nvPr/>
        </p:nvSpPr>
        <p:spPr>
          <a:xfrm>
            <a:off x="6836400" y="31978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28" name="Google Shape;433;p37"/>
          <p:cNvSpPr/>
          <p:nvPr/>
        </p:nvSpPr>
        <p:spPr>
          <a:xfrm>
            <a:off x="1468440" y="15120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9" name="Google Shape;656;p54"/>
          <p:cNvSpPr/>
          <p:nvPr/>
        </p:nvSpPr>
        <p:spPr>
          <a:xfrm>
            <a:off x="5670000" y="1192320"/>
            <a:ext cx="2760120" cy="2758320"/>
          </a:xfrm>
          <a:prstGeom prst="ellipse">
            <a:avLst/>
          </a:prstGeom>
          <a:blipFill rotWithShape="0">
            <a:blip r:embed="rId1"/>
            <a:srcRect/>
            <a:stretch>
              <a:fillRect/>
            </a:stretch>
          </a:blipFill>
          <a:ln w="0">
            <a:noFill/>
          </a:ln>
          <a:effectLst>
            <a:outerShdw blurRad="214200" dist="152065" dir="2579124" algn="bl" rotWithShape="0">
              <a:schemeClr val="dk1">
                <a:alpha val="79000"/>
              </a:schemeClr>
            </a:outerShdw>
          </a:effectLst>
        </p:spPr>
        <p:style>
          <a:lnRef idx="0">
            <a:srgbClr val="FFFFFF"/>
          </a:lnRef>
          <a:fillRef idx="0">
            <a:srgbClr val="FFFFFF"/>
          </a:fillRef>
          <a:effectRef idx="0">
            <a:srgbClr val="FFFFFF"/>
          </a:effectRef>
          <a:fontRef idx="minor"/>
        </p:style>
        <p:txBody>
          <a:bodyPr lIns="90000" tIns="45000" rIns="90000" bIns="45000" anchor="t">
            <a:noAutofit/>
          </a:bodyPr>
          <a:p>
            <a:endParaRPr lang="en-US" sz="1800" b="0" strike="noStrike" spc="-1">
              <a:solidFill>
                <a:srgbClr val="000000"/>
              </a:solidFill>
              <a:latin typeface="OpenSymbol"/>
            </a:endParaRPr>
          </a:p>
        </p:txBody>
      </p:sp>
      <p:sp>
        <p:nvSpPr>
          <p:cNvPr id="370" name="PlaceHolder 1"/>
          <p:cNvSpPr>
            <a:spLocks noGrp="1"/>
          </p:cNvSpPr>
          <p:nvPr>
            <p:ph type="title"/>
          </p:nvPr>
        </p:nvSpPr>
        <p:spPr>
          <a:xfrm>
            <a:off x="714240" y="1542960"/>
            <a:ext cx="4819320" cy="1161720"/>
          </a:xfrm>
          <a:prstGeom prst="rect">
            <a:avLst/>
          </a:prstGeom>
          <a:noFill/>
          <a:ln w="0">
            <a:noFill/>
          </a:ln>
        </p:spPr>
        <p:txBody>
          <a:bodyPr lIns="91440" tIns="91440" rIns="91440" bIns="91440" anchor="b">
            <a:normAutofit/>
          </a:bodyPr>
          <a:p>
            <a:pPr indent="0">
              <a:lnSpc>
                <a:spcPct val="100000"/>
              </a:lnSpc>
              <a:buNone/>
              <a:tabLst>
                <a:tab pos="0" algn="l"/>
              </a:tabLst>
            </a:pPr>
            <a:r>
              <a:rPr lang="en-GB" sz="3000" b="0" strike="noStrike" spc="-1">
                <a:solidFill>
                  <a:schemeClr val="dk1"/>
                </a:solidFill>
                <a:latin typeface="Dela Gothic One"/>
                <a:ea typeface="Dela Gothic One"/>
              </a:rPr>
              <a:t>Comparing Different Testing Frameworks</a:t>
            </a:r>
            <a:endParaRPr lang="fr-FR" sz="3000" b="0" strike="noStrike" spc="-1">
              <a:solidFill>
                <a:schemeClr val="dk1"/>
              </a:solidFill>
              <a:latin typeface="Arial" panose="020B0604020202020204"/>
            </a:endParaRPr>
          </a:p>
        </p:txBody>
      </p:sp>
      <p:sp>
        <p:nvSpPr>
          <p:cNvPr id="371" name="PlaceHolder 2"/>
          <p:cNvSpPr>
            <a:spLocks noGrp="1"/>
          </p:cNvSpPr>
          <p:nvPr>
            <p:ph type="subTitle"/>
          </p:nvPr>
        </p:nvSpPr>
        <p:spPr>
          <a:xfrm>
            <a:off x="714240" y="2705040"/>
            <a:ext cx="4819320" cy="894960"/>
          </a:xfrm>
          <a:prstGeom prst="rect">
            <a:avLst/>
          </a:prstGeom>
          <a:noFill/>
          <a:ln w="0">
            <a:noFill/>
          </a:ln>
        </p:spPr>
        <p:txBody>
          <a:bodyPr lIns="91440" tIns="91440" rIns="91440" bIns="91440" anchor="t">
            <a:normAutofit fontScale="87123" lnSpcReduction="10000"/>
          </a:bodyPr>
          <a:p>
            <a:pPr indent="0">
              <a:lnSpc>
                <a:spcPct val="100000"/>
              </a:lnSpc>
              <a:buNone/>
              <a:tabLst>
                <a:tab pos="0" algn="l"/>
              </a:tabLst>
            </a:pPr>
            <a:r>
              <a:rPr lang="en-GB" sz="1400" b="0" strike="noStrike" spc="-1">
                <a:solidFill>
                  <a:schemeClr val="accent2"/>
                </a:solidFill>
                <a:latin typeface="Montserrat Medium"/>
                <a:ea typeface="Montserrat Medium"/>
              </a:rPr>
              <a:t>When selecting a testing framework, consider factors such as ease of use, community support, feature sets, and compatibility with other tools. Understanding the differences can help you choose the right framework for your projects.</a:t>
            </a:r>
            <a:endParaRPr lang="en-US" sz="1400" b="0" strike="noStrike" spc="-1">
              <a:solidFill>
                <a:srgbClr val="FFFFFF"/>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2" name="PlaceHolder 1"/>
          <p:cNvSpPr>
            <a:spLocks noGrp="1"/>
          </p:cNvSpPr>
          <p:nvPr>
            <p:ph type="title"/>
          </p:nvPr>
        </p:nvSpPr>
        <p:spPr>
          <a:xfrm>
            <a:off x="3867120" y="2600280"/>
            <a:ext cx="4562280" cy="1628280"/>
          </a:xfrm>
          <a:prstGeom prst="rect">
            <a:avLst/>
          </a:prstGeom>
          <a:noFill/>
          <a:ln w="0">
            <a:noFill/>
          </a:ln>
        </p:spPr>
        <p:txBody>
          <a:bodyPr lIns="91440" tIns="91440" rIns="91440" bIns="91440" anchor="b">
            <a:normAutofit/>
          </a:bodyPr>
          <a:p>
            <a:pPr indent="0">
              <a:lnSpc>
                <a:spcPct val="100000"/>
              </a:lnSpc>
              <a:buNone/>
              <a:tabLst>
                <a:tab pos="0" algn="l"/>
              </a:tabLst>
            </a:pPr>
            <a:r>
              <a:rPr lang="en-GB" sz="5000" b="0" strike="noStrike" spc="-1">
                <a:solidFill>
                  <a:schemeClr val="dk1"/>
                </a:solidFill>
                <a:latin typeface="Dela Gothic One"/>
                <a:ea typeface="Dela Gothic One"/>
              </a:rPr>
              <a:t>Writing Unit Tests</a:t>
            </a:r>
            <a:endParaRPr lang="fr-FR" sz="5000" b="0" strike="noStrike" spc="-1">
              <a:solidFill>
                <a:schemeClr val="dk1"/>
              </a:solidFill>
              <a:latin typeface="Arial" panose="020B0604020202020204"/>
            </a:endParaRPr>
          </a:p>
        </p:txBody>
      </p:sp>
      <p:sp>
        <p:nvSpPr>
          <p:cNvPr id="373" name="PlaceHolder 2"/>
          <p:cNvSpPr>
            <a:spLocks noGrp="1"/>
          </p:cNvSpPr>
          <p:nvPr>
            <p:ph type="title"/>
          </p:nvPr>
        </p:nvSpPr>
        <p:spPr>
          <a:xfrm>
            <a:off x="1924200" y="2752560"/>
            <a:ext cx="1647360" cy="1085400"/>
          </a:xfrm>
          <a:prstGeom prst="rect">
            <a:avLst/>
          </a:prstGeom>
          <a:solidFill>
            <a:schemeClr val="dk1"/>
          </a:solidFill>
          <a:ln w="0">
            <a:noFill/>
          </a:ln>
        </p:spPr>
        <p:txBody>
          <a:bodyPr lIns="91440" tIns="91440" rIns="91440" bIns="91440" anchor="ctr">
            <a:normAutofit/>
          </a:bodyPr>
          <a:p>
            <a:pPr indent="0" algn="ctr">
              <a:lnSpc>
                <a:spcPct val="100000"/>
              </a:lnSpc>
              <a:buNone/>
              <a:tabLst>
                <a:tab pos="0" algn="l"/>
              </a:tabLst>
            </a:pPr>
            <a:r>
              <a:rPr lang="en-GB" sz="6000" b="0" strike="noStrike" spc="-1">
                <a:solidFill>
                  <a:schemeClr val="lt1"/>
                </a:solidFill>
                <a:latin typeface="Dela Gothic One"/>
                <a:ea typeface="Dela Gothic One"/>
              </a:rPr>
              <a:t>03</a:t>
            </a:r>
            <a:endParaRPr lang="fr-FR" sz="6000" b="0" strike="noStrike" spc="-1">
              <a:solidFill>
                <a:schemeClr val="dk1"/>
              </a:solidFill>
              <a:latin typeface="Arial" panose="020B0604020202020204"/>
            </a:endParaRPr>
          </a:p>
        </p:txBody>
      </p:sp>
      <p:sp>
        <p:nvSpPr>
          <p:cNvPr id="374" name="PlaceHolder 3"/>
          <p:cNvSpPr>
            <a:spLocks noGrp="1"/>
          </p:cNvSpPr>
          <p:nvPr>
            <p:ph type="subTitle"/>
          </p:nvPr>
        </p:nvSpPr>
        <p:spPr>
          <a:xfrm>
            <a:off x="3867120" y="4229280"/>
            <a:ext cx="4562280" cy="371160"/>
          </a:xfrm>
          <a:prstGeom prst="rect">
            <a:avLst/>
          </a:prstGeom>
          <a:noFill/>
          <a:ln w="0">
            <a:noFill/>
          </a:ln>
        </p:spPr>
        <p:txBody>
          <a:bodyPr lIns="91440" tIns="91440" rIns="91440" bIns="91440" anchor="t">
            <a:normAutofit fontScale="68178"/>
          </a:bodyPr>
          <a:p>
            <a:pPr indent="0" algn="ctr">
              <a:buNone/>
            </a:pPr>
            <a:endParaRPr lang="en-US" sz="1600" b="0" strike="noStrike" spc="-1">
              <a:solidFill>
                <a:schemeClr val="accent2"/>
              </a:solidFill>
              <a:latin typeface="Montserrat Medium"/>
              <a:ea typeface="Montserrat Medium"/>
            </a:endParaRPr>
          </a:p>
        </p:txBody>
      </p:sp>
      <p:grpSp>
        <p:nvGrpSpPr>
          <p:cNvPr id="375" name="Google Shape;884;p66"/>
          <p:cNvGrpSpPr/>
          <p:nvPr/>
        </p:nvGrpSpPr>
        <p:grpSpPr>
          <a:xfrm>
            <a:off x="1102320" y="1930320"/>
            <a:ext cx="1437840" cy="802800"/>
            <a:chOff x="1102320" y="1930320"/>
            <a:chExt cx="1437840" cy="802800"/>
          </a:xfrm>
        </p:grpSpPr>
        <p:sp>
          <p:nvSpPr>
            <p:cNvPr id="376" name="Google Shape;885;p66"/>
            <p:cNvSpPr/>
            <p:nvPr/>
          </p:nvSpPr>
          <p:spPr>
            <a:xfrm>
              <a:off x="1102320" y="24102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77" name="Google Shape;886;p66"/>
            <p:cNvSpPr/>
            <p:nvPr/>
          </p:nvSpPr>
          <p:spPr>
            <a:xfrm>
              <a:off x="2323080" y="1930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378" name="Google Shape;887;p66"/>
          <p:cNvSpPr/>
          <p:nvPr/>
        </p:nvSpPr>
        <p:spPr>
          <a:xfrm>
            <a:off x="7749360" y="28429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p:cNvSpPr>
          <p:nvPr>
            <p:ph type="title"/>
          </p:nvPr>
        </p:nvSpPr>
        <p:spPr>
          <a:xfrm>
            <a:off x="1800360" y="1657440"/>
            <a:ext cx="5543280" cy="1161720"/>
          </a:xfrm>
          <a:prstGeom prst="rect">
            <a:avLst/>
          </a:prstGeom>
          <a:noFill/>
          <a:ln w="0">
            <a:noFill/>
          </a:ln>
        </p:spPr>
        <p:txBody>
          <a:bodyPr lIns="91440" tIns="91440" rIns="91440" bIns="91440" anchor="b">
            <a:normAutofit fontScale="59078" lnSpcReduction="20000"/>
          </a:bodyPr>
          <a:p>
            <a:pPr indent="0" algn="ctr">
              <a:lnSpc>
                <a:spcPct val="100000"/>
              </a:lnSpc>
              <a:buNone/>
              <a:tabLst>
                <a:tab pos="0" algn="l"/>
              </a:tabLst>
            </a:pPr>
            <a:r>
              <a:rPr lang="en-GB" sz="6500" b="0" strike="noStrike" spc="-1">
                <a:solidFill>
                  <a:schemeClr val="dk1"/>
                </a:solidFill>
                <a:latin typeface="Dela Gothic One"/>
                <a:ea typeface="Dela Gothic One"/>
              </a:rPr>
              <a:t>Creating Your First Unit Test</a:t>
            </a:r>
            <a:endParaRPr lang="fr-FR" sz="6500" b="0" strike="noStrike" spc="-1">
              <a:solidFill>
                <a:schemeClr val="dk1"/>
              </a:solidFill>
              <a:latin typeface="Arial" panose="020B0604020202020204"/>
            </a:endParaRPr>
          </a:p>
        </p:txBody>
      </p:sp>
      <p:sp>
        <p:nvSpPr>
          <p:cNvPr id="380" name="PlaceHolder 2"/>
          <p:cNvSpPr>
            <a:spLocks noGrp="1"/>
          </p:cNvSpPr>
          <p:nvPr>
            <p:ph type="subTitle"/>
          </p:nvPr>
        </p:nvSpPr>
        <p:spPr>
          <a:xfrm>
            <a:off x="1800360" y="2819520"/>
            <a:ext cx="5543280" cy="666360"/>
          </a:xfrm>
          <a:prstGeom prst="rect">
            <a:avLst/>
          </a:prstGeom>
          <a:noFill/>
          <a:ln w="0">
            <a:noFill/>
          </a:ln>
        </p:spPr>
        <p:txBody>
          <a:bodyPr lIns="91440" tIns="91440" rIns="91440" bIns="91440" anchor="t">
            <a:normAutofit fontScale="74433" lnSpcReduction="10000"/>
          </a:bodyPr>
          <a:p>
            <a:pPr indent="0" algn="ctr">
              <a:lnSpc>
                <a:spcPct val="100000"/>
              </a:lnSpc>
              <a:buNone/>
              <a:tabLst>
                <a:tab pos="0" algn="l"/>
              </a:tabLst>
            </a:pPr>
            <a:r>
              <a:rPr lang="en-GB" sz="1600" b="0" strike="noStrike" spc="-1">
                <a:solidFill>
                  <a:schemeClr val="accent2"/>
                </a:solidFill>
                <a:latin typeface="Montserrat Medium"/>
                <a:ea typeface="Montserrat Medium"/>
              </a:rPr>
              <a:t>To create your first unit test in Python, start by importing the testing framework. Define a function that contains the test logic, using assertions to check expected outcomes. Run the test to ensure it passes, adjusting your code as needed.</a:t>
            </a:r>
            <a:endParaRPr lang="en-US" sz="1600" b="0" strike="noStrike" spc="-1">
              <a:solidFill>
                <a:srgbClr val="FFFFFF"/>
              </a:solidFill>
              <a:latin typeface="OpenSymbol"/>
            </a:endParaRPr>
          </a:p>
        </p:txBody>
      </p:sp>
      <p:sp>
        <p:nvSpPr>
          <p:cNvPr id="381" name="Google Shape;467;p40"/>
          <p:cNvSpPr/>
          <p:nvPr/>
        </p:nvSpPr>
        <p:spPr>
          <a:xfrm>
            <a:off x="6385320" y="17604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82" name="Google Shape;468;p40"/>
          <p:cNvSpPr/>
          <p:nvPr/>
        </p:nvSpPr>
        <p:spPr>
          <a:xfrm>
            <a:off x="2360880" y="23382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83" name="Google Shape;469;p40"/>
          <p:cNvSpPr/>
          <p:nvPr/>
        </p:nvSpPr>
        <p:spPr>
          <a:xfrm>
            <a:off x="7050960" y="3541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 name="PlaceHolder 1"/>
          <p:cNvSpPr>
            <a:spLocks noGrp="1"/>
          </p:cNvSpPr>
          <p:nvPr>
            <p:ph type="title"/>
          </p:nvPr>
        </p:nvSpPr>
        <p:spPr>
          <a:xfrm>
            <a:off x="714240" y="2581200"/>
            <a:ext cx="5362200" cy="847440"/>
          </a:xfrm>
          <a:prstGeom prst="rect">
            <a:avLst/>
          </a:prstGeom>
          <a:noFill/>
          <a:ln w="0">
            <a:noFill/>
          </a:ln>
        </p:spPr>
        <p:txBody>
          <a:bodyPr lIns="91440" tIns="91440" rIns="91440" bIns="91440" anchor="b">
            <a:normAutofit fontScale="88860"/>
          </a:bodyPr>
          <a:p>
            <a:pPr indent="0">
              <a:lnSpc>
                <a:spcPct val="100000"/>
              </a:lnSpc>
              <a:buNone/>
              <a:tabLst>
                <a:tab pos="0" algn="l"/>
              </a:tabLst>
            </a:pPr>
            <a:r>
              <a:rPr lang="en-GB" sz="4500" b="0" strike="noStrike" spc="-1">
                <a:solidFill>
                  <a:schemeClr val="dk1"/>
                </a:solidFill>
                <a:latin typeface="Dela Gothic One"/>
                <a:ea typeface="Dela Gothic One"/>
              </a:rPr>
              <a:t>Test Cases and Test Suites</a:t>
            </a:r>
            <a:endParaRPr lang="fr-FR" sz="4500" b="0" strike="noStrike" spc="-1">
              <a:solidFill>
                <a:schemeClr val="dk1"/>
              </a:solidFill>
              <a:latin typeface="Arial" panose="020B0604020202020204"/>
            </a:endParaRPr>
          </a:p>
        </p:txBody>
      </p:sp>
      <p:sp>
        <p:nvSpPr>
          <p:cNvPr id="385" name="PlaceHolder 2"/>
          <p:cNvSpPr>
            <a:spLocks noGrp="1"/>
          </p:cNvSpPr>
          <p:nvPr>
            <p:ph type="subTitle"/>
          </p:nvPr>
        </p:nvSpPr>
        <p:spPr>
          <a:xfrm>
            <a:off x="714240" y="3429000"/>
            <a:ext cx="5362200" cy="1171080"/>
          </a:xfrm>
          <a:prstGeom prst="rect">
            <a:avLst/>
          </a:prstGeom>
          <a:noFill/>
          <a:ln w="0">
            <a:noFill/>
          </a:ln>
        </p:spPr>
        <p:txBody>
          <a:bodyPr lIns="91440" tIns="91440" rIns="91440" bIns="91440" anchor="t">
            <a:normAutofit/>
          </a:bodyPr>
          <a:p>
            <a:pPr indent="0">
              <a:lnSpc>
                <a:spcPct val="100000"/>
              </a:lnSpc>
              <a:buNone/>
              <a:tabLst>
                <a:tab pos="0" algn="l"/>
              </a:tabLst>
            </a:pPr>
            <a:r>
              <a:rPr lang="en-GB" sz="1600" b="0" strike="noStrike" spc="-1">
                <a:solidFill>
                  <a:schemeClr val="accent2"/>
                </a:solidFill>
                <a:latin typeface="Montserrat Medium"/>
                <a:ea typeface="Montserrat Medium"/>
              </a:rPr>
              <a:t>A test case is a single unit test that verifies a specific behavior, while a test suite is a collection of test cases organized to run together. This organization helps manage tests efficiently and ensures comprehensive test coverage.</a:t>
            </a:r>
            <a:endParaRPr lang="en-US" sz="1600" b="0" strike="noStrike" spc="-1">
              <a:solidFill>
                <a:srgbClr val="FFFFFF"/>
              </a:solidFill>
              <a:latin typeface="OpenSymbol"/>
            </a:endParaRPr>
          </a:p>
        </p:txBody>
      </p:sp>
      <p:grpSp>
        <p:nvGrpSpPr>
          <p:cNvPr id="386" name="Google Shape;486;p42"/>
          <p:cNvGrpSpPr/>
          <p:nvPr/>
        </p:nvGrpSpPr>
        <p:grpSpPr>
          <a:xfrm>
            <a:off x="5488560" y="2366640"/>
            <a:ext cx="788760" cy="802800"/>
            <a:chOff x="5488560" y="2366640"/>
            <a:chExt cx="788760" cy="802800"/>
          </a:xfrm>
        </p:grpSpPr>
        <p:sp>
          <p:nvSpPr>
            <p:cNvPr id="387" name="Google Shape;487;p42"/>
            <p:cNvSpPr/>
            <p:nvPr/>
          </p:nvSpPr>
          <p:spPr>
            <a:xfrm>
              <a:off x="5955120" y="28465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88" name="Google Shape;488;p42"/>
            <p:cNvSpPr/>
            <p:nvPr/>
          </p:nvSpPr>
          <p:spPr>
            <a:xfrm>
              <a:off x="5488560" y="2366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 name="Google Shape;656;p54"/>
          <p:cNvSpPr/>
          <p:nvPr/>
        </p:nvSpPr>
        <p:spPr>
          <a:xfrm>
            <a:off x="5670000" y="1192320"/>
            <a:ext cx="2760120" cy="2758320"/>
          </a:xfrm>
          <a:prstGeom prst="ellipse">
            <a:avLst/>
          </a:prstGeom>
          <a:blipFill rotWithShape="0">
            <a:blip r:embed="rId1"/>
            <a:srcRect/>
            <a:stretch>
              <a:fillRect/>
            </a:stretch>
          </a:blipFill>
          <a:ln w="0">
            <a:noFill/>
          </a:ln>
          <a:effectLst>
            <a:outerShdw blurRad="214200" dist="152065" dir="2579124" algn="bl" rotWithShape="0">
              <a:schemeClr val="dk1">
                <a:alpha val="79000"/>
              </a:schemeClr>
            </a:outerShdw>
          </a:effectLst>
        </p:spPr>
        <p:style>
          <a:lnRef idx="0">
            <a:srgbClr val="FFFFFF"/>
          </a:lnRef>
          <a:fillRef idx="0">
            <a:srgbClr val="FFFFFF"/>
          </a:fillRef>
          <a:effectRef idx="0">
            <a:srgbClr val="FFFFFF"/>
          </a:effectRef>
          <a:fontRef idx="minor"/>
        </p:style>
        <p:txBody>
          <a:bodyPr lIns="90000" tIns="45000" rIns="90000" bIns="45000" anchor="t">
            <a:noAutofit/>
          </a:bodyPr>
          <a:p>
            <a:endParaRPr lang="en-US" sz="1800" b="0" strike="noStrike" spc="-1">
              <a:solidFill>
                <a:srgbClr val="000000"/>
              </a:solidFill>
              <a:latin typeface="OpenSymbol"/>
            </a:endParaRPr>
          </a:p>
        </p:txBody>
      </p:sp>
      <p:sp>
        <p:nvSpPr>
          <p:cNvPr id="390" name="PlaceHolder 1"/>
          <p:cNvSpPr>
            <a:spLocks noGrp="1"/>
          </p:cNvSpPr>
          <p:nvPr>
            <p:ph type="title"/>
          </p:nvPr>
        </p:nvSpPr>
        <p:spPr>
          <a:xfrm>
            <a:off x="714240" y="1542960"/>
            <a:ext cx="4819320" cy="1161720"/>
          </a:xfrm>
          <a:prstGeom prst="rect">
            <a:avLst/>
          </a:prstGeom>
          <a:noFill/>
          <a:ln w="0">
            <a:noFill/>
          </a:ln>
        </p:spPr>
        <p:txBody>
          <a:bodyPr lIns="91440" tIns="91440" rIns="91440" bIns="91440" anchor="b">
            <a:normAutofit/>
          </a:bodyPr>
          <a:p>
            <a:pPr indent="0">
              <a:lnSpc>
                <a:spcPct val="100000"/>
              </a:lnSpc>
              <a:buNone/>
              <a:tabLst>
                <a:tab pos="0" algn="l"/>
              </a:tabLst>
            </a:pPr>
            <a:r>
              <a:rPr lang="en-GB" sz="3000" b="0" strike="noStrike" spc="-1">
                <a:solidFill>
                  <a:schemeClr val="dk1"/>
                </a:solidFill>
                <a:latin typeface="Dela Gothic One"/>
                <a:ea typeface="Dela Gothic One"/>
              </a:rPr>
              <a:t>Best Practices for Writing Unit Tests</a:t>
            </a:r>
            <a:endParaRPr lang="fr-FR" sz="3000" b="0" strike="noStrike" spc="-1">
              <a:solidFill>
                <a:schemeClr val="dk1"/>
              </a:solidFill>
              <a:latin typeface="Arial" panose="020B0604020202020204"/>
            </a:endParaRPr>
          </a:p>
        </p:txBody>
      </p:sp>
      <p:sp>
        <p:nvSpPr>
          <p:cNvPr id="391" name="PlaceHolder 2"/>
          <p:cNvSpPr>
            <a:spLocks noGrp="1"/>
          </p:cNvSpPr>
          <p:nvPr>
            <p:ph type="subTitle"/>
          </p:nvPr>
        </p:nvSpPr>
        <p:spPr>
          <a:xfrm>
            <a:off x="714240" y="2705040"/>
            <a:ext cx="4819320" cy="894960"/>
          </a:xfrm>
          <a:prstGeom prst="rect">
            <a:avLst/>
          </a:prstGeom>
          <a:noFill/>
          <a:ln w="0">
            <a:noFill/>
          </a:ln>
        </p:spPr>
        <p:txBody>
          <a:bodyPr lIns="91440" tIns="91440" rIns="91440" bIns="91440" anchor="t">
            <a:normAutofit fontScale="87123" lnSpcReduction="10000"/>
          </a:bodyPr>
          <a:p>
            <a:pPr indent="0">
              <a:lnSpc>
                <a:spcPct val="100000"/>
              </a:lnSpc>
              <a:buNone/>
              <a:tabLst>
                <a:tab pos="0" algn="l"/>
              </a:tabLst>
            </a:pPr>
            <a:r>
              <a:rPr lang="en-GB" sz="1400" b="0" strike="noStrike" spc="-1">
                <a:solidFill>
                  <a:schemeClr val="accent2"/>
                </a:solidFill>
                <a:latin typeface="Montserrat Medium"/>
                <a:ea typeface="Montserrat Medium"/>
              </a:rPr>
              <a:t>Adopt best practices by keeping tests independent, writing clear and descriptive test names, and using setup/teardown methods for shared logic. Additionally, aim for a high level of coverage while focusing on functionality rather than implementation details.</a:t>
            </a:r>
            <a:endParaRPr lang="en-US" sz="1400" b="0" strike="noStrike" spc="-1">
              <a:solidFill>
                <a:srgbClr val="FFFFFF"/>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PlaceHolder 1"/>
          <p:cNvSpPr>
            <a:spLocks noGrp="1"/>
          </p:cNvSpPr>
          <p:nvPr>
            <p:ph type="title"/>
          </p:nvPr>
        </p:nvSpPr>
        <p:spPr>
          <a:xfrm>
            <a:off x="2286000" y="2190600"/>
            <a:ext cx="4581000" cy="1628280"/>
          </a:xfrm>
          <a:prstGeom prst="rect">
            <a:avLst/>
          </a:prstGeom>
          <a:noFill/>
          <a:ln w="0">
            <a:noFill/>
          </a:ln>
        </p:spPr>
        <p:txBody>
          <a:bodyPr lIns="91440" tIns="91440" rIns="91440" bIns="91440" anchor="b">
            <a:normAutofit fontScale="96793"/>
          </a:bodyPr>
          <a:p>
            <a:pPr indent="0" algn="ctr">
              <a:lnSpc>
                <a:spcPct val="100000"/>
              </a:lnSpc>
              <a:buNone/>
              <a:tabLst>
                <a:tab pos="0" algn="l"/>
              </a:tabLst>
            </a:pPr>
            <a:r>
              <a:rPr lang="en-GB" sz="5000" b="0" strike="noStrike" spc="-1">
                <a:solidFill>
                  <a:schemeClr val="dk1"/>
                </a:solidFill>
                <a:latin typeface="Dela Gothic One"/>
                <a:ea typeface="Dela Gothic One"/>
              </a:rPr>
              <a:t>Mocking and Patching</a:t>
            </a:r>
            <a:endParaRPr lang="fr-FR" sz="5000" b="0" strike="noStrike" spc="-1">
              <a:solidFill>
                <a:schemeClr val="dk1"/>
              </a:solidFill>
              <a:latin typeface="Arial" panose="020B0604020202020204"/>
            </a:endParaRPr>
          </a:p>
        </p:txBody>
      </p:sp>
      <p:sp>
        <p:nvSpPr>
          <p:cNvPr id="393" name="PlaceHolder 2"/>
          <p:cNvSpPr>
            <a:spLocks noGrp="1"/>
          </p:cNvSpPr>
          <p:nvPr>
            <p:ph type="title"/>
          </p:nvPr>
        </p:nvSpPr>
        <p:spPr>
          <a:xfrm>
            <a:off x="3743280" y="885960"/>
            <a:ext cx="1647360" cy="1085400"/>
          </a:xfrm>
          <a:prstGeom prst="rect">
            <a:avLst/>
          </a:prstGeom>
          <a:solidFill>
            <a:schemeClr val="dk1"/>
          </a:solidFill>
          <a:ln w="0">
            <a:noFill/>
          </a:ln>
        </p:spPr>
        <p:txBody>
          <a:bodyPr lIns="91440" tIns="91440" rIns="91440" bIns="91440" anchor="ctr">
            <a:normAutofit/>
          </a:bodyPr>
          <a:p>
            <a:pPr indent="0" algn="ctr">
              <a:lnSpc>
                <a:spcPct val="100000"/>
              </a:lnSpc>
              <a:buNone/>
              <a:tabLst>
                <a:tab pos="0" algn="l"/>
              </a:tabLst>
            </a:pPr>
            <a:r>
              <a:rPr lang="en-GB" sz="6000" b="0" strike="noStrike" spc="-1">
                <a:solidFill>
                  <a:schemeClr val="lt1"/>
                </a:solidFill>
                <a:latin typeface="Dela Gothic One"/>
                <a:ea typeface="Dela Gothic One"/>
              </a:rPr>
              <a:t>04</a:t>
            </a:r>
            <a:endParaRPr lang="fr-FR" sz="6000" b="0" strike="noStrike" spc="-1">
              <a:solidFill>
                <a:schemeClr val="dk1"/>
              </a:solidFill>
              <a:latin typeface="Arial" panose="020B0604020202020204"/>
            </a:endParaRPr>
          </a:p>
        </p:txBody>
      </p:sp>
      <p:sp>
        <p:nvSpPr>
          <p:cNvPr id="394" name="PlaceHolder 3"/>
          <p:cNvSpPr>
            <a:spLocks noGrp="1"/>
          </p:cNvSpPr>
          <p:nvPr>
            <p:ph type="subTitle"/>
          </p:nvPr>
        </p:nvSpPr>
        <p:spPr>
          <a:xfrm>
            <a:off x="2286000" y="3886200"/>
            <a:ext cx="4581000" cy="371160"/>
          </a:xfrm>
          <a:prstGeom prst="rect">
            <a:avLst/>
          </a:prstGeom>
          <a:noFill/>
          <a:ln w="0">
            <a:noFill/>
          </a:ln>
        </p:spPr>
        <p:txBody>
          <a:bodyPr lIns="91440" tIns="91440" rIns="91440" bIns="91440" anchor="t">
            <a:normAutofit fontScale="68178"/>
          </a:bodyPr>
          <a:p>
            <a:pPr indent="0" algn="ctr">
              <a:buNone/>
            </a:pPr>
            <a:endParaRPr lang="en-US" sz="1600" b="0" strike="noStrike" spc="-1">
              <a:solidFill>
                <a:schemeClr val="accent2"/>
              </a:solidFill>
              <a:latin typeface="Montserrat Medium"/>
              <a:ea typeface="Montserrat Medium"/>
            </a:endParaRPr>
          </a:p>
        </p:txBody>
      </p:sp>
      <p:sp>
        <p:nvSpPr>
          <p:cNvPr id="395" name="Google Shape;477;p41"/>
          <p:cNvSpPr/>
          <p:nvPr/>
        </p:nvSpPr>
        <p:spPr>
          <a:xfrm>
            <a:off x="2158920" y="235764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96" name="Google Shape;478;p41"/>
          <p:cNvSpPr/>
          <p:nvPr/>
        </p:nvSpPr>
        <p:spPr>
          <a:xfrm>
            <a:off x="2849400" y="17575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97" name="Google Shape;479;p41"/>
          <p:cNvSpPr/>
          <p:nvPr/>
        </p:nvSpPr>
        <p:spPr>
          <a:xfrm>
            <a:off x="6618960" y="262476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8" name="PlaceHolder 1"/>
          <p:cNvSpPr>
            <a:spLocks noGrp="1"/>
          </p:cNvSpPr>
          <p:nvPr>
            <p:ph type="title"/>
          </p:nvPr>
        </p:nvSpPr>
        <p:spPr>
          <a:xfrm>
            <a:off x="1800360" y="1657440"/>
            <a:ext cx="5543280" cy="1161720"/>
          </a:xfrm>
          <a:prstGeom prst="rect">
            <a:avLst/>
          </a:prstGeom>
          <a:noFill/>
          <a:ln w="0">
            <a:noFill/>
          </a:ln>
        </p:spPr>
        <p:txBody>
          <a:bodyPr lIns="91440" tIns="91440" rIns="91440" bIns="91440" anchor="b">
            <a:normAutofit fontScale="82463"/>
          </a:bodyPr>
          <a:p>
            <a:pPr indent="0" algn="ctr">
              <a:lnSpc>
                <a:spcPct val="100000"/>
              </a:lnSpc>
              <a:buNone/>
              <a:tabLst>
                <a:tab pos="0" algn="l"/>
              </a:tabLst>
            </a:pPr>
            <a:r>
              <a:rPr lang="en-GB" sz="6500" b="0" strike="noStrike" spc="-1">
                <a:solidFill>
                  <a:schemeClr val="dk1"/>
                </a:solidFill>
                <a:latin typeface="Dela Gothic One"/>
                <a:ea typeface="Dela Gothic One"/>
              </a:rPr>
              <a:t>Understanding Mocking</a:t>
            </a:r>
            <a:endParaRPr lang="fr-FR" sz="6500" b="0" strike="noStrike" spc="-1">
              <a:solidFill>
                <a:schemeClr val="dk1"/>
              </a:solidFill>
              <a:latin typeface="Arial" panose="020B0604020202020204"/>
            </a:endParaRPr>
          </a:p>
        </p:txBody>
      </p:sp>
      <p:sp>
        <p:nvSpPr>
          <p:cNvPr id="399" name="PlaceHolder 2"/>
          <p:cNvSpPr>
            <a:spLocks noGrp="1"/>
          </p:cNvSpPr>
          <p:nvPr>
            <p:ph type="subTitle"/>
          </p:nvPr>
        </p:nvSpPr>
        <p:spPr>
          <a:xfrm>
            <a:off x="1800360" y="2819520"/>
            <a:ext cx="5543280" cy="666360"/>
          </a:xfrm>
          <a:prstGeom prst="rect">
            <a:avLst/>
          </a:prstGeom>
          <a:noFill/>
          <a:ln w="0">
            <a:noFill/>
          </a:ln>
        </p:spPr>
        <p:txBody>
          <a:bodyPr lIns="91440" tIns="91440" rIns="91440" bIns="91440" anchor="t">
            <a:normAutofit fontScale="74433" lnSpcReduction="10000"/>
          </a:bodyPr>
          <a:p>
            <a:pPr indent="0" algn="ctr">
              <a:lnSpc>
                <a:spcPct val="100000"/>
              </a:lnSpc>
              <a:buNone/>
              <a:tabLst>
                <a:tab pos="0" algn="l"/>
              </a:tabLst>
            </a:pPr>
            <a:r>
              <a:rPr lang="en-GB" sz="1600" b="0" strike="noStrike" spc="-1">
                <a:solidFill>
                  <a:schemeClr val="accent2"/>
                </a:solidFill>
                <a:latin typeface="Montserrat Medium"/>
                <a:ea typeface="Montserrat Medium"/>
              </a:rPr>
              <a:t>Mocking is a technique used to simulate the behavior of complex objects within tests. This allows you to isolate the unit being tested, ensuring that it behaves correctly without needing the complete environment or dependencies to be present.</a:t>
            </a:r>
            <a:endParaRPr lang="en-US" sz="1600" b="0" strike="noStrike" spc="-1">
              <a:solidFill>
                <a:srgbClr val="FFFFFF"/>
              </a:solidFill>
              <a:latin typeface="OpenSymbol"/>
            </a:endParaRPr>
          </a:p>
        </p:txBody>
      </p:sp>
      <p:sp>
        <p:nvSpPr>
          <p:cNvPr id="400" name="Google Shape;467;p40"/>
          <p:cNvSpPr/>
          <p:nvPr/>
        </p:nvSpPr>
        <p:spPr>
          <a:xfrm>
            <a:off x="6385320" y="17604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01" name="Google Shape;468;p40"/>
          <p:cNvSpPr/>
          <p:nvPr/>
        </p:nvSpPr>
        <p:spPr>
          <a:xfrm>
            <a:off x="2360880" y="23382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02" name="Google Shape;469;p40"/>
          <p:cNvSpPr/>
          <p:nvPr/>
        </p:nvSpPr>
        <p:spPr>
          <a:xfrm>
            <a:off x="7050960" y="3541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3" name="Google Shape;656;p54"/>
          <p:cNvSpPr/>
          <p:nvPr/>
        </p:nvSpPr>
        <p:spPr>
          <a:xfrm>
            <a:off x="5670000" y="1192320"/>
            <a:ext cx="2760120" cy="2758320"/>
          </a:xfrm>
          <a:prstGeom prst="ellipse">
            <a:avLst/>
          </a:prstGeom>
          <a:blipFill rotWithShape="0">
            <a:blip r:embed="rId1"/>
            <a:srcRect/>
            <a:stretch>
              <a:fillRect/>
            </a:stretch>
          </a:blipFill>
          <a:ln w="0">
            <a:noFill/>
          </a:ln>
          <a:effectLst>
            <a:outerShdw blurRad="214200" dist="152065" dir="2579124" algn="bl" rotWithShape="0">
              <a:schemeClr val="dk1">
                <a:alpha val="79000"/>
              </a:schemeClr>
            </a:outerShdw>
          </a:effectLst>
        </p:spPr>
        <p:style>
          <a:lnRef idx="0">
            <a:srgbClr val="FFFFFF"/>
          </a:lnRef>
          <a:fillRef idx="0">
            <a:srgbClr val="FFFFFF"/>
          </a:fillRef>
          <a:effectRef idx="0">
            <a:srgbClr val="FFFFFF"/>
          </a:effectRef>
          <a:fontRef idx="minor"/>
        </p:style>
        <p:txBody>
          <a:bodyPr lIns="90000" tIns="45000" rIns="90000" bIns="45000" anchor="t">
            <a:noAutofit/>
          </a:bodyPr>
          <a:p>
            <a:endParaRPr lang="en-US" sz="1800" b="0" strike="noStrike" spc="-1">
              <a:solidFill>
                <a:srgbClr val="000000"/>
              </a:solidFill>
              <a:latin typeface="OpenSymbol"/>
            </a:endParaRPr>
          </a:p>
        </p:txBody>
      </p:sp>
      <p:sp>
        <p:nvSpPr>
          <p:cNvPr id="404" name="PlaceHolder 1"/>
          <p:cNvSpPr>
            <a:spLocks noGrp="1"/>
          </p:cNvSpPr>
          <p:nvPr>
            <p:ph type="title"/>
          </p:nvPr>
        </p:nvSpPr>
        <p:spPr>
          <a:xfrm>
            <a:off x="714240" y="1542960"/>
            <a:ext cx="4819320" cy="1161720"/>
          </a:xfrm>
          <a:prstGeom prst="rect">
            <a:avLst/>
          </a:prstGeom>
          <a:noFill/>
          <a:ln w="0">
            <a:noFill/>
          </a:ln>
        </p:spPr>
        <p:txBody>
          <a:bodyPr lIns="91440" tIns="91440" rIns="91440" bIns="91440" anchor="b">
            <a:normAutofit/>
          </a:bodyPr>
          <a:p>
            <a:pPr indent="0">
              <a:lnSpc>
                <a:spcPct val="100000"/>
              </a:lnSpc>
              <a:buNone/>
              <a:tabLst>
                <a:tab pos="0" algn="l"/>
              </a:tabLst>
            </a:pPr>
            <a:r>
              <a:rPr lang="en-GB" sz="3000" b="0" strike="noStrike" spc="-1">
                <a:solidFill>
                  <a:schemeClr val="dk1"/>
                </a:solidFill>
                <a:latin typeface="Dela Gothic One"/>
                <a:ea typeface="Dela Gothic One"/>
              </a:rPr>
              <a:t>When to Use Mocking</a:t>
            </a:r>
            <a:endParaRPr lang="fr-FR" sz="3000" b="0" strike="noStrike" spc="-1">
              <a:solidFill>
                <a:schemeClr val="dk1"/>
              </a:solidFill>
              <a:latin typeface="Arial" panose="020B0604020202020204"/>
            </a:endParaRPr>
          </a:p>
        </p:txBody>
      </p:sp>
      <p:sp>
        <p:nvSpPr>
          <p:cNvPr id="405" name="PlaceHolder 2"/>
          <p:cNvSpPr>
            <a:spLocks noGrp="1"/>
          </p:cNvSpPr>
          <p:nvPr>
            <p:ph type="subTitle"/>
          </p:nvPr>
        </p:nvSpPr>
        <p:spPr>
          <a:xfrm>
            <a:off x="714240" y="2705040"/>
            <a:ext cx="4819320" cy="894960"/>
          </a:xfrm>
          <a:prstGeom prst="rect">
            <a:avLst/>
          </a:prstGeom>
          <a:noFill/>
          <a:ln w="0">
            <a:noFill/>
          </a:ln>
        </p:spPr>
        <p:txBody>
          <a:bodyPr lIns="91440" tIns="91440" rIns="91440" bIns="91440" anchor="t">
            <a:normAutofit fontScale="87123" lnSpcReduction="10000"/>
          </a:bodyPr>
          <a:p>
            <a:pPr indent="0">
              <a:lnSpc>
                <a:spcPct val="100000"/>
              </a:lnSpc>
              <a:buNone/>
              <a:tabLst>
                <a:tab pos="0" algn="l"/>
              </a:tabLst>
            </a:pPr>
            <a:r>
              <a:rPr lang="en-GB" sz="1400" b="0" strike="noStrike" spc="-1">
                <a:solidFill>
                  <a:schemeClr val="accent2"/>
                </a:solidFill>
                <a:latin typeface="Montserrat Medium"/>
                <a:ea typeface="Montserrat Medium"/>
              </a:rPr>
              <a:t>Use mocking when your code interacts with external systems, such as APIs or databases, that are not necessary for the specific unit test. It reduces dependencies and enhances test reliability, making tests faster and more stable.</a:t>
            </a:r>
            <a:endParaRPr lang="en-US" sz="1400" b="0" strike="noStrike" spc="-1">
              <a:solidFill>
                <a:srgbClr val="FFFFFF"/>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6" name="PlaceHolder 1"/>
          <p:cNvSpPr>
            <a:spLocks noGrp="1"/>
          </p:cNvSpPr>
          <p:nvPr>
            <p:ph type="title"/>
          </p:nvPr>
        </p:nvSpPr>
        <p:spPr>
          <a:xfrm>
            <a:off x="714240" y="2581200"/>
            <a:ext cx="5362200" cy="847440"/>
          </a:xfrm>
          <a:prstGeom prst="rect">
            <a:avLst/>
          </a:prstGeom>
          <a:noFill/>
          <a:ln w="0">
            <a:noFill/>
          </a:ln>
        </p:spPr>
        <p:txBody>
          <a:bodyPr lIns="91440" tIns="91440" rIns="91440" bIns="91440" anchor="b">
            <a:normAutofit fontScale="98191"/>
          </a:bodyPr>
          <a:p>
            <a:pPr indent="0">
              <a:lnSpc>
                <a:spcPct val="100000"/>
              </a:lnSpc>
              <a:buNone/>
              <a:tabLst>
                <a:tab pos="0" algn="l"/>
              </a:tabLst>
            </a:pPr>
            <a:r>
              <a:rPr lang="en-GB" sz="4500" b="0" strike="noStrike" spc="-1">
                <a:solidFill>
                  <a:schemeClr val="dk1"/>
                </a:solidFill>
                <a:latin typeface="Dela Gothic One"/>
                <a:ea typeface="Dela Gothic One"/>
              </a:rPr>
              <a:t>Using Patching in Tests</a:t>
            </a:r>
            <a:endParaRPr lang="fr-FR" sz="4500" b="0" strike="noStrike" spc="-1">
              <a:solidFill>
                <a:schemeClr val="dk1"/>
              </a:solidFill>
              <a:latin typeface="Arial" panose="020B0604020202020204"/>
            </a:endParaRPr>
          </a:p>
        </p:txBody>
      </p:sp>
      <p:sp>
        <p:nvSpPr>
          <p:cNvPr id="407" name="PlaceHolder 2"/>
          <p:cNvSpPr>
            <a:spLocks noGrp="1"/>
          </p:cNvSpPr>
          <p:nvPr>
            <p:ph type="subTitle"/>
          </p:nvPr>
        </p:nvSpPr>
        <p:spPr>
          <a:xfrm>
            <a:off x="714240" y="3429000"/>
            <a:ext cx="5362200" cy="1171080"/>
          </a:xfrm>
          <a:prstGeom prst="rect">
            <a:avLst/>
          </a:prstGeom>
          <a:noFill/>
          <a:ln w="0">
            <a:noFill/>
          </a:ln>
        </p:spPr>
        <p:txBody>
          <a:bodyPr lIns="91440" tIns="91440" rIns="91440" bIns="91440" anchor="t">
            <a:normAutofit/>
          </a:bodyPr>
          <a:p>
            <a:pPr indent="0">
              <a:lnSpc>
                <a:spcPct val="100000"/>
              </a:lnSpc>
              <a:buNone/>
              <a:tabLst>
                <a:tab pos="0" algn="l"/>
              </a:tabLst>
            </a:pPr>
            <a:r>
              <a:rPr lang="en-GB" sz="1600" b="0" strike="noStrike" spc="-1">
                <a:solidFill>
                  <a:schemeClr val="accent2"/>
                </a:solidFill>
                <a:latin typeface="Montserrat Medium"/>
                <a:ea typeface="Montserrat Medium"/>
              </a:rPr>
              <a:t>Patching is a specific type of mocking that allows you to temporarily replace a method or object. It is often used in tests to override specific functionalities, making it easier to isolate and verify behavior in your tests.</a:t>
            </a:r>
            <a:endParaRPr lang="en-US" sz="1600" b="0" strike="noStrike" spc="-1">
              <a:solidFill>
                <a:srgbClr val="FFFFFF"/>
              </a:solidFill>
              <a:latin typeface="OpenSymbol"/>
            </a:endParaRPr>
          </a:p>
        </p:txBody>
      </p:sp>
      <p:grpSp>
        <p:nvGrpSpPr>
          <p:cNvPr id="408" name="Google Shape;486;p42"/>
          <p:cNvGrpSpPr/>
          <p:nvPr/>
        </p:nvGrpSpPr>
        <p:grpSpPr>
          <a:xfrm>
            <a:off x="5488560" y="2366640"/>
            <a:ext cx="788760" cy="802800"/>
            <a:chOff x="5488560" y="2366640"/>
            <a:chExt cx="788760" cy="802800"/>
          </a:xfrm>
        </p:grpSpPr>
        <p:sp>
          <p:nvSpPr>
            <p:cNvPr id="409" name="Google Shape;487;p42"/>
            <p:cNvSpPr/>
            <p:nvPr/>
          </p:nvSpPr>
          <p:spPr>
            <a:xfrm>
              <a:off x="5955120" y="28465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10" name="Google Shape;488;p42"/>
            <p:cNvSpPr/>
            <p:nvPr/>
          </p:nvSpPr>
          <p:spPr>
            <a:xfrm>
              <a:off x="5488560" y="2366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1" name="Google Shape;663;p55"/>
          <p:cNvGrpSpPr/>
          <p:nvPr/>
        </p:nvGrpSpPr>
        <p:grpSpPr>
          <a:xfrm>
            <a:off x="3323160" y="1006920"/>
            <a:ext cx="1740600" cy="1184040"/>
            <a:chOff x="3323160" y="1006920"/>
            <a:chExt cx="1740600" cy="1184040"/>
          </a:xfrm>
        </p:grpSpPr>
        <p:sp>
          <p:nvSpPr>
            <p:cNvPr id="412" name="Google Shape;664;p55"/>
            <p:cNvSpPr/>
            <p:nvPr/>
          </p:nvSpPr>
          <p:spPr>
            <a:xfrm>
              <a:off x="4741560" y="186804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13" name="Google Shape;665;p55"/>
            <p:cNvSpPr/>
            <p:nvPr/>
          </p:nvSpPr>
          <p:spPr>
            <a:xfrm>
              <a:off x="3323160" y="10069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414" name="PlaceHolder 1"/>
          <p:cNvSpPr>
            <a:spLocks noGrp="1"/>
          </p:cNvSpPr>
          <p:nvPr>
            <p:ph type="title"/>
          </p:nvPr>
        </p:nvSpPr>
        <p:spPr>
          <a:xfrm>
            <a:off x="714240" y="2190600"/>
            <a:ext cx="4562280" cy="1628280"/>
          </a:xfrm>
          <a:prstGeom prst="rect">
            <a:avLst/>
          </a:prstGeom>
          <a:noFill/>
          <a:ln w="0">
            <a:noFill/>
          </a:ln>
        </p:spPr>
        <p:txBody>
          <a:bodyPr lIns="91440" tIns="91440" rIns="91440" bIns="91440" anchor="b">
            <a:normAutofit fontScale="96793"/>
          </a:bodyPr>
          <a:p>
            <a:pPr indent="0">
              <a:lnSpc>
                <a:spcPct val="100000"/>
              </a:lnSpc>
              <a:buNone/>
              <a:tabLst>
                <a:tab pos="0" algn="l"/>
              </a:tabLst>
            </a:pPr>
            <a:r>
              <a:rPr lang="en-GB" sz="5000" b="0" strike="noStrike" spc="-1">
                <a:solidFill>
                  <a:schemeClr val="dk1"/>
                </a:solidFill>
                <a:latin typeface="Dela Gothic One"/>
                <a:ea typeface="Dela Gothic One"/>
              </a:rPr>
              <a:t>Running and Reporting Tests</a:t>
            </a:r>
            <a:endParaRPr lang="fr-FR" sz="5000" b="0" strike="noStrike" spc="-1">
              <a:solidFill>
                <a:schemeClr val="dk1"/>
              </a:solidFill>
              <a:latin typeface="Arial" panose="020B0604020202020204"/>
            </a:endParaRPr>
          </a:p>
        </p:txBody>
      </p:sp>
      <p:sp>
        <p:nvSpPr>
          <p:cNvPr id="415" name="PlaceHolder 2"/>
          <p:cNvSpPr>
            <a:spLocks noGrp="1"/>
          </p:cNvSpPr>
          <p:nvPr>
            <p:ph type="title"/>
          </p:nvPr>
        </p:nvSpPr>
        <p:spPr>
          <a:xfrm>
            <a:off x="539615" y="195715"/>
            <a:ext cx="1647360" cy="1085400"/>
          </a:xfrm>
          <a:prstGeom prst="rect">
            <a:avLst/>
          </a:prstGeom>
          <a:solidFill>
            <a:schemeClr val="dk1"/>
          </a:solidFill>
          <a:ln w="0">
            <a:noFill/>
          </a:ln>
        </p:spPr>
        <p:txBody>
          <a:bodyPr lIns="91440" tIns="91440" rIns="91440" bIns="91440" anchor="ctr">
            <a:normAutofit/>
          </a:bodyPr>
          <a:p>
            <a:pPr indent="0" algn="ctr">
              <a:lnSpc>
                <a:spcPct val="100000"/>
              </a:lnSpc>
              <a:buNone/>
              <a:tabLst>
                <a:tab pos="0" algn="l"/>
              </a:tabLst>
            </a:pPr>
            <a:r>
              <a:rPr lang="en-GB" sz="6000" b="0" strike="noStrike" spc="-1">
                <a:solidFill>
                  <a:schemeClr val="lt1"/>
                </a:solidFill>
                <a:latin typeface="Dela Gothic One"/>
                <a:ea typeface="Dela Gothic One"/>
              </a:rPr>
              <a:t>05</a:t>
            </a:r>
            <a:endParaRPr lang="fr-FR" sz="6000" b="0" strike="noStrike" spc="-1">
              <a:solidFill>
                <a:schemeClr val="dk1"/>
              </a:solidFill>
              <a:latin typeface="Arial" panose="020B0604020202020204"/>
            </a:endParaRPr>
          </a:p>
        </p:txBody>
      </p:sp>
      <p:sp>
        <p:nvSpPr>
          <p:cNvPr id="416" name="PlaceHolder 3"/>
          <p:cNvSpPr>
            <a:spLocks noGrp="1"/>
          </p:cNvSpPr>
          <p:nvPr>
            <p:ph type="subTitle"/>
          </p:nvPr>
        </p:nvSpPr>
        <p:spPr>
          <a:xfrm>
            <a:off x="714240" y="3886200"/>
            <a:ext cx="4562280" cy="371160"/>
          </a:xfrm>
          <a:prstGeom prst="rect">
            <a:avLst/>
          </a:prstGeom>
          <a:noFill/>
          <a:ln w="0">
            <a:noFill/>
          </a:ln>
        </p:spPr>
        <p:txBody>
          <a:bodyPr lIns="91440" tIns="91440" rIns="91440" bIns="91440" anchor="t">
            <a:normAutofit fontScale="68178"/>
          </a:bodyPr>
          <a:p>
            <a:pPr indent="0" algn="ctr">
              <a:buNone/>
            </a:pPr>
            <a:endParaRPr lang="en-US" sz="1600" b="0" strike="noStrike" spc="-1">
              <a:solidFill>
                <a:schemeClr val="accent2"/>
              </a:solidFill>
              <a:latin typeface="Montserrat Medium"/>
              <a:ea typeface="Montserrat Medium"/>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 name="PlaceHolder 1"/>
          <p:cNvSpPr>
            <a:spLocks noGrp="1"/>
          </p:cNvSpPr>
          <p:nvPr>
            <p:ph type="title"/>
          </p:nvPr>
        </p:nvSpPr>
        <p:spPr>
          <a:xfrm>
            <a:off x="714240" y="2581200"/>
            <a:ext cx="5362200" cy="847440"/>
          </a:xfrm>
          <a:prstGeom prst="rect">
            <a:avLst/>
          </a:prstGeom>
          <a:noFill/>
          <a:ln w="0">
            <a:noFill/>
          </a:ln>
        </p:spPr>
        <p:txBody>
          <a:bodyPr lIns="91440" tIns="91440" rIns="91440" bIns="91440" anchor="b">
            <a:normAutofit fontScale="98191"/>
          </a:bodyPr>
          <a:p>
            <a:pPr indent="0">
              <a:lnSpc>
                <a:spcPct val="100000"/>
              </a:lnSpc>
              <a:buNone/>
              <a:tabLst>
                <a:tab pos="0" algn="l"/>
              </a:tabLst>
            </a:pPr>
            <a:r>
              <a:rPr lang="en-GB" sz="4500" b="0" strike="noStrike" spc="-1">
                <a:solidFill>
                  <a:schemeClr val="dk1"/>
                </a:solidFill>
                <a:latin typeface="Dela Gothic One"/>
                <a:ea typeface="Dela Gothic One"/>
              </a:rPr>
              <a:t>Introduction</a:t>
            </a:r>
            <a:endParaRPr lang="fr-FR" sz="4500" b="0" strike="noStrike" spc="-1">
              <a:solidFill>
                <a:schemeClr val="dk1"/>
              </a:solidFill>
              <a:latin typeface="Arial" panose="020B0604020202020204"/>
            </a:endParaRPr>
          </a:p>
        </p:txBody>
      </p:sp>
      <p:sp>
        <p:nvSpPr>
          <p:cNvPr id="330" name="PlaceHolder 2"/>
          <p:cNvSpPr>
            <a:spLocks noGrp="1"/>
          </p:cNvSpPr>
          <p:nvPr>
            <p:ph type="subTitle"/>
          </p:nvPr>
        </p:nvSpPr>
        <p:spPr>
          <a:xfrm>
            <a:off x="714240" y="3429000"/>
            <a:ext cx="5362200" cy="1171080"/>
          </a:xfrm>
          <a:prstGeom prst="rect">
            <a:avLst/>
          </a:prstGeom>
          <a:noFill/>
          <a:ln w="0">
            <a:noFill/>
          </a:ln>
        </p:spPr>
        <p:txBody>
          <a:bodyPr lIns="91440" tIns="91440" rIns="91440" bIns="91440" anchor="t">
            <a:normAutofit/>
          </a:bodyPr>
          <a:p>
            <a:pPr indent="0">
              <a:lnSpc>
                <a:spcPct val="100000"/>
              </a:lnSpc>
              <a:buNone/>
              <a:tabLst>
                <a:tab pos="0" algn="l"/>
              </a:tabLst>
            </a:pPr>
            <a:r>
              <a:rPr lang="en-GB" sz="1600" b="0" strike="noStrike" spc="-1">
                <a:solidFill>
                  <a:schemeClr val="accent2"/>
                </a:solidFill>
                <a:latin typeface="Montserrat Medium"/>
                <a:ea typeface="Montserrat Medium"/>
              </a:rPr>
              <a:t>This presentation covers unit testing concepts, frameworks, practices, and methodologies using Python. It aims to equip you with the knowledge and tools to implement effective unit tests in your projects.</a:t>
            </a:r>
            <a:endParaRPr lang="en-US" sz="1600" b="0" strike="noStrike" spc="-1">
              <a:solidFill>
                <a:srgbClr val="FFFFFF"/>
              </a:solidFill>
              <a:latin typeface="OpenSymbol"/>
            </a:endParaRPr>
          </a:p>
        </p:txBody>
      </p:sp>
      <p:grpSp>
        <p:nvGrpSpPr>
          <p:cNvPr id="331" name="Google Shape;486;p42"/>
          <p:cNvGrpSpPr/>
          <p:nvPr/>
        </p:nvGrpSpPr>
        <p:grpSpPr>
          <a:xfrm>
            <a:off x="5488560" y="2366640"/>
            <a:ext cx="788760" cy="802800"/>
            <a:chOff x="5488560" y="2366640"/>
            <a:chExt cx="788760" cy="802800"/>
          </a:xfrm>
        </p:grpSpPr>
        <p:sp>
          <p:nvSpPr>
            <p:cNvPr id="332" name="Google Shape;487;p42"/>
            <p:cNvSpPr/>
            <p:nvPr/>
          </p:nvSpPr>
          <p:spPr>
            <a:xfrm>
              <a:off x="5955120" y="28465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33" name="Google Shape;488;p42"/>
            <p:cNvSpPr/>
            <p:nvPr/>
          </p:nvSpPr>
          <p:spPr>
            <a:xfrm>
              <a:off x="5488560" y="2366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7" name="PlaceHolder 1"/>
          <p:cNvSpPr>
            <a:spLocks noGrp="1"/>
          </p:cNvSpPr>
          <p:nvPr>
            <p:ph type="title"/>
          </p:nvPr>
        </p:nvSpPr>
        <p:spPr>
          <a:xfrm>
            <a:off x="1800360" y="1657440"/>
            <a:ext cx="5543280" cy="1161720"/>
          </a:xfrm>
          <a:prstGeom prst="rect">
            <a:avLst/>
          </a:prstGeom>
          <a:noFill/>
          <a:ln w="0">
            <a:noFill/>
          </a:ln>
        </p:spPr>
        <p:txBody>
          <a:bodyPr lIns="91440" tIns="91440" rIns="91440" bIns="91440" anchor="b">
            <a:normAutofit fontScale="66924"/>
          </a:bodyPr>
          <a:p>
            <a:pPr indent="0" algn="ctr">
              <a:lnSpc>
                <a:spcPct val="100000"/>
              </a:lnSpc>
              <a:buNone/>
              <a:tabLst>
                <a:tab pos="0" algn="l"/>
              </a:tabLst>
            </a:pPr>
            <a:r>
              <a:rPr lang="en-GB" sz="6500" b="0" strike="noStrike" spc="-1">
                <a:solidFill>
                  <a:schemeClr val="dk1"/>
                </a:solidFill>
                <a:latin typeface="Dela Gothic One"/>
                <a:ea typeface="Dela Gothic One"/>
              </a:rPr>
              <a:t>Executing Tests in Python</a:t>
            </a:r>
            <a:endParaRPr lang="fr-FR" sz="6500" b="0" strike="noStrike" spc="-1">
              <a:solidFill>
                <a:schemeClr val="dk1"/>
              </a:solidFill>
              <a:latin typeface="Arial" panose="020B0604020202020204"/>
            </a:endParaRPr>
          </a:p>
        </p:txBody>
      </p:sp>
      <p:sp>
        <p:nvSpPr>
          <p:cNvPr id="418" name="PlaceHolder 2"/>
          <p:cNvSpPr>
            <a:spLocks noGrp="1"/>
          </p:cNvSpPr>
          <p:nvPr>
            <p:ph type="subTitle"/>
          </p:nvPr>
        </p:nvSpPr>
        <p:spPr>
          <a:xfrm>
            <a:off x="1800360" y="2819520"/>
            <a:ext cx="5543280" cy="666360"/>
          </a:xfrm>
          <a:prstGeom prst="rect">
            <a:avLst/>
          </a:prstGeom>
          <a:noFill/>
          <a:ln w="0">
            <a:noFill/>
          </a:ln>
        </p:spPr>
        <p:txBody>
          <a:bodyPr lIns="91440" tIns="91440" rIns="91440" bIns="91440" anchor="t">
            <a:normAutofit fontScale="74433" lnSpcReduction="10000"/>
          </a:bodyPr>
          <a:p>
            <a:pPr indent="0" algn="ctr">
              <a:lnSpc>
                <a:spcPct val="100000"/>
              </a:lnSpc>
              <a:buNone/>
              <a:tabLst>
                <a:tab pos="0" algn="l"/>
              </a:tabLst>
            </a:pPr>
            <a:r>
              <a:rPr lang="en-GB" sz="1600" b="0" strike="noStrike" spc="-1">
                <a:solidFill>
                  <a:schemeClr val="accent2"/>
                </a:solidFill>
                <a:latin typeface="Montserrat Medium"/>
                <a:ea typeface="Montserrat Medium"/>
              </a:rPr>
              <a:t>To execute tests in Python, use the command line to run your test framework, specifying the test directory or file. Most frameworks also provide options to run tests automatically and generate output for successful and failed tests.</a:t>
            </a:r>
            <a:endParaRPr lang="en-US" sz="1600" b="0" strike="noStrike" spc="-1">
              <a:solidFill>
                <a:srgbClr val="FFFFFF"/>
              </a:solidFill>
              <a:latin typeface="OpenSymbol"/>
            </a:endParaRPr>
          </a:p>
        </p:txBody>
      </p:sp>
      <p:sp>
        <p:nvSpPr>
          <p:cNvPr id="419" name="Google Shape;467;p40"/>
          <p:cNvSpPr/>
          <p:nvPr/>
        </p:nvSpPr>
        <p:spPr>
          <a:xfrm>
            <a:off x="6385320" y="17604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20" name="Google Shape;468;p40"/>
          <p:cNvSpPr/>
          <p:nvPr/>
        </p:nvSpPr>
        <p:spPr>
          <a:xfrm>
            <a:off x="2360880" y="23382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21" name="Google Shape;469;p40"/>
          <p:cNvSpPr/>
          <p:nvPr/>
        </p:nvSpPr>
        <p:spPr>
          <a:xfrm>
            <a:off x="7050960" y="3541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2" name="Google Shape;656;p54"/>
          <p:cNvSpPr/>
          <p:nvPr/>
        </p:nvSpPr>
        <p:spPr>
          <a:xfrm>
            <a:off x="5670000" y="1192320"/>
            <a:ext cx="2760120" cy="2758320"/>
          </a:xfrm>
          <a:prstGeom prst="ellipse">
            <a:avLst/>
          </a:prstGeom>
          <a:blipFill rotWithShape="0">
            <a:blip r:embed="rId1"/>
            <a:srcRect/>
            <a:stretch>
              <a:fillRect/>
            </a:stretch>
          </a:blipFill>
          <a:ln w="0">
            <a:noFill/>
          </a:ln>
          <a:effectLst>
            <a:outerShdw blurRad="214200" dist="152065" dir="2579124" algn="bl" rotWithShape="0">
              <a:schemeClr val="dk1">
                <a:alpha val="79000"/>
              </a:schemeClr>
            </a:outerShdw>
          </a:effectLst>
        </p:spPr>
        <p:style>
          <a:lnRef idx="0">
            <a:srgbClr val="FFFFFF"/>
          </a:lnRef>
          <a:fillRef idx="0">
            <a:srgbClr val="FFFFFF"/>
          </a:fillRef>
          <a:effectRef idx="0">
            <a:srgbClr val="FFFFFF"/>
          </a:effectRef>
          <a:fontRef idx="minor"/>
        </p:style>
        <p:txBody>
          <a:bodyPr lIns="90000" tIns="45000" rIns="90000" bIns="45000" anchor="t">
            <a:noAutofit/>
          </a:bodyPr>
          <a:p>
            <a:endParaRPr lang="en-US" sz="1800" b="0" strike="noStrike" spc="-1">
              <a:solidFill>
                <a:srgbClr val="000000"/>
              </a:solidFill>
              <a:latin typeface="OpenSymbol"/>
            </a:endParaRPr>
          </a:p>
        </p:txBody>
      </p:sp>
      <p:sp>
        <p:nvSpPr>
          <p:cNvPr id="423" name="PlaceHolder 1"/>
          <p:cNvSpPr>
            <a:spLocks noGrp="1"/>
          </p:cNvSpPr>
          <p:nvPr>
            <p:ph type="title"/>
          </p:nvPr>
        </p:nvSpPr>
        <p:spPr>
          <a:xfrm>
            <a:off x="714240" y="1542960"/>
            <a:ext cx="4819320" cy="1161720"/>
          </a:xfrm>
          <a:prstGeom prst="rect">
            <a:avLst/>
          </a:prstGeom>
          <a:noFill/>
          <a:ln w="0">
            <a:noFill/>
          </a:ln>
        </p:spPr>
        <p:txBody>
          <a:bodyPr lIns="91440" tIns="91440" rIns="91440" bIns="91440" anchor="b">
            <a:normAutofit/>
          </a:bodyPr>
          <a:p>
            <a:pPr indent="0">
              <a:lnSpc>
                <a:spcPct val="100000"/>
              </a:lnSpc>
              <a:buNone/>
              <a:tabLst>
                <a:tab pos="0" algn="l"/>
              </a:tabLst>
            </a:pPr>
            <a:r>
              <a:rPr lang="en-GB" sz="3000" b="0" strike="noStrike" spc="-1">
                <a:solidFill>
                  <a:schemeClr val="dk1"/>
                </a:solidFill>
                <a:latin typeface="Dela Gothic One"/>
                <a:ea typeface="Dela Gothic One"/>
              </a:rPr>
              <a:t>Generating Test Reports</a:t>
            </a:r>
            <a:endParaRPr lang="fr-FR" sz="3000" b="0" strike="noStrike" spc="-1">
              <a:solidFill>
                <a:schemeClr val="dk1"/>
              </a:solidFill>
              <a:latin typeface="Arial" panose="020B0604020202020204"/>
            </a:endParaRPr>
          </a:p>
        </p:txBody>
      </p:sp>
      <p:sp>
        <p:nvSpPr>
          <p:cNvPr id="424" name="PlaceHolder 2"/>
          <p:cNvSpPr>
            <a:spLocks noGrp="1"/>
          </p:cNvSpPr>
          <p:nvPr>
            <p:ph type="subTitle"/>
          </p:nvPr>
        </p:nvSpPr>
        <p:spPr>
          <a:xfrm>
            <a:off x="714240" y="2705040"/>
            <a:ext cx="4819320" cy="894960"/>
          </a:xfrm>
          <a:prstGeom prst="rect">
            <a:avLst/>
          </a:prstGeom>
          <a:noFill/>
          <a:ln w="0">
            <a:noFill/>
          </a:ln>
        </p:spPr>
        <p:txBody>
          <a:bodyPr lIns="91440" tIns="91440" rIns="91440" bIns="91440" anchor="t">
            <a:normAutofit fontScale="93550" lnSpcReduction="10000"/>
          </a:bodyPr>
          <a:p>
            <a:pPr indent="0">
              <a:lnSpc>
                <a:spcPct val="100000"/>
              </a:lnSpc>
              <a:buNone/>
              <a:tabLst>
                <a:tab pos="0" algn="l"/>
              </a:tabLst>
            </a:pPr>
            <a:r>
              <a:rPr lang="en-GB" sz="1400" b="0" strike="noStrike" spc="-1">
                <a:solidFill>
                  <a:schemeClr val="accent2"/>
                </a:solidFill>
                <a:latin typeface="Montserrat Medium"/>
                <a:ea typeface="Montserrat Medium"/>
              </a:rPr>
              <a:t>After executing tests, generating reports provides insight into test outcomes and coverage. Most frameworks can automatically create detailed reports that summarize successes and failures, allowing for quick analysis and action.</a:t>
            </a:r>
            <a:endParaRPr lang="en-US" sz="1400" b="0" strike="noStrike" spc="-1">
              <a:solidFill>
                <a:srgbClr val="FFFFFF"/>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5" name="PlaceHolder 1"/>
          <p:cNvSpPr>
            <a:spLocks noGrp="1"/>
          </p:cNvSpPr>
          <p:nvPr>
            <p:ph type="title"/>
          </p:nvPr>
        </p:nvSpPr>
        <p:spPr>
          <a:xfrm>
            <a:off x="714240" y="2581200"/>
            <a:ext cx="5362200" cy="847440"/>
          </a:xfrm>
          <a:prstGeom prst="rect">
            <a:avLst/>
          </a:prstGeom>
          <a:noFill/>
          <a:ln w="0">
            <a:noFill/>
          </a:ln>
        </p:spPr>
        <p:txBody>
          <a:bodyPr lIns="91440" tIns="91440" rIns="91440" bIns="91440" anchor="b">
            <a:normAutofit fontScale="59092"/>
          </a:bodyPr>
          <a:p>
            <a:pPr indent="0">
              <a:lnSpc>
                <a:spcPct val="100000"/>
              </a:lnSpc>
              <a:buNone/>
              <a:tabLst>
                <a:tab pos="0" algn="l"/>
              </a:tabLst>
            </a:pPr>
            <a:r>
              <a:rPr lang="en-GB" sz="4500" b="0" strike="noStrike" spc="-1">
                <a:solidFill>
                  <a:schemeClr val="dk1"/>
                </a:solidFill>
                <a:latin typeface="Dela Gothic One"/>
                <a:ea typeface="Dela Gothic One"/>
              </a:rPr>
              <a:t>Continuous Integration and Unit Testing</a:t>
            </a:r>
            <a:endParaRPr lang="fr-FR" sz="4500" b="0" strike="noStrike" spc="-1">
              <a:solidFill>
                <a:schemeClr val="dk1"/>
              </a:solidFill>
              <a:latin typeface="Arial" panose="020B0604020202020204"/>
            </a:endParaRPr>
          </a:p>
        </p:txBody>
      </p:sp>
      <p:sp>
        <p:nvSpPr>
          <p:cNvPr id="426" name="PlaceHolder 2"/>
          <p:cNvSpPr>
            <a:spLocks noGrp="1"/>
          </p:cNvSpPr>
          <p:nvPr>
            <p:ph type="subTitle"/>
          </p:nvPr>
        </p:nvSpPr>
        <p:spPr>
          <a:xfrm>
            <a:off x="714240" y="3429000"/>
            <a:ext cx="5362200" cy="1171080"/>
          </a:xfrm>
          <a:prstGeom prst="rect">
            <a:avLst/>
          </a:prstGeom>
          <a:noFill/>
          <a:ln w="0">
            <a:noFill/>
          </a:ln>
        </p:spPr>
        <p:txBody>
          <a:bodyPr lIns="91440" tIns="91440" rIns="91440" bIns="91440" anchor="t">
            <a:normAutofit/>
          </a:bodyPr>
          <a:p>
            <a:pPr indent="0">
              <a:lnSpc>
                <a:spcPct val="100000"/>
              </a:lnSpc>
              <a:buNone/>
              <a:tabLst>
                <a:tab pos="0" algn="l"/>
              </a:tabLst>
            </a:pPr>
            <a:r>
              <a:rPr lang="en-GB" sz="1600" b="0" strike="noStrike" spc="-1">
                <a:solidFill>
                  <a:schemeClr val="accent2"/>
                </a:solidFill>
                <a:latin typeface="Montserrat Medium"/>
                <a:ea typeface="Montserrat Medium"/>
              </a:rPr>
              <a:t>Integrating unit tests into a continuous integration pipeline ensures that tests run automatically with each code change. This helps catch issues early and promotes collaboration, allowing teams to maintain software quality at scale.</a:t>
            </a:r>
            <a:endParaRPr lang="en-US" sz="1600" b="0" strike="noStrike" spc="-1">
              <a:solidFill>
                <a:srgbClr val="FFFFFF"/>
              </a:solidFill>
              <a:latin typeface="OpenSymbol"/>
            </a:endParaRPr>
          </a:p>
        </p:txBody>
      </p:sp>
      <p:grpSp>
        <p:nvGrpSpPr>
          <p:cNvPr id="427" name="Google Shape;486;p42"/>
          <p:cNvGrpSpPr/>
          <p:nvPr/>
        </p:nvGrpSpPr>
        <p:grpSpPr>
          <a:xfrm>
            <a:off x="5488560" y="2366640"/>
            <a:ext cx="788760" cy="802800"/>
            <a:chOff x="5488560" y="2366640"/>
            <a:chExt cx="788760" cy="802800"/>
          </a:xfrm>
        </p:grpSpPr>
        <p:sp>
          <p:nvSpPr>
            <p:cNvPr id="428" name="Google Shape;487;p42"/>
            <p:cNvSpPr/>
            <p:nvPr/>
          </p:nvSpPr>
          <p:spPr>
            <a:xfrm>
              <a:off x="5955120" y="28465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29" name="Google Shape;488;p42"/>
            <p:cNvSpPr/>
            <p:nvPr/>
          </p:nvSpPr>
          <p:spPr>
            <a:xfrm>
              <a:off x="5488560" y="2366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 name="Google Shape;656;p54"/>
          <p:cNvSpPr/>
          <p:nvPr/>
        </p:nvSpPr>
        <p:spPr>
          <a:xfrm>
            <a:off x="5670000" y="1192320"/>
            <a:ext cx="2760120" cy="2758320"/>
          </a:xfrm>
          <a:prstGeom prst="ellipse">
            <a:avLst/>
          </a:prstGeom>
          <a:blipFill rotWithShape="0">
            <a:blip r:embed="rId1"/>
            <a:srcRect/>
            <a:stretch>
              <a:fillRect/>
            </a:stretch>
          </a:blipFill>
          <a:ln w="0">
            <a:noFill/>
          </a:ln>
          <a:effectLst>
            <a:outerShdw blurRad="214200" dist="152065" dir="2579124" algn="bl" rotWithShape="0">
              <a:schemeClr val="dk1">
                <a:alpha val="79000"/>
              </a:schemeClr>
            </a:outerShdw>
          </a:effectLst>
        </p:spPr>
        <p:style>
          <a:lnRef idx="0">
            <a:srgbClr val="FFFFFF"/>
          </a:lnRef>
          <a:fillRef idx="0">
            <a:srgbClr val="FFFFFF"/>
          </a:fillRef>
          <a:effectRef idx="0">
            <a:srgbClr val="FFFFFF"/>
          </a:effectRef>
          <a:fontRef idx="minor"/>
        </p:style>
        <p:txBody>
          <a:bodyPr lIns="90000" tIns="45000" rIns="90000" bIns="45000" anchor="t">
            <a:noAutofit/>
          </a:bodyPr>
          <a:p>
            <a:endParaRPr lang="en-US" sz="1800" b="0" strike="noStrike" spc="-1">
              <a:solidFill>
                <a:srgbClr val="000000"/>
              </a:solidFill>
              <a:latin typeface="OpenSymbol"/>
            </a:endParaRPr>
          </a:p>
        </p:txBody>
      </p:sp>
      <p:sp>
        <p:nvSpPr>
          <p:cNvPr id="431" name="PlaceHolder 1"/>
          <p:cNvSpPr>
            <a:spLocks noGrp="1"/>
          </p:cNvSpPr>
          <p:nvPr>
            <p:ph type="title"/>
          </p:nvPr>
        </p:nvSpPr>
        <p:spPr>
          <a:xfrm>
            <a:off x="714240" y="1542960"/>
            <a:ext cx="4819320" cy="1161720"/>
          </a:xfrm>
          <a:prstGeom prst="rect">
            <a:avLst/>
          </a:prstGeom>
          <a:noFill/>
          <a:ln w="0">
            <a:noFill/>
          </a:ln>
        </p:spPr>
        <p:txBody>
          <a:bodyPr lIns="91440" tIns="91440" rIns="91440" bIns="91440" anchor="b">
            <a:normAutofit/>
          </a:bodyPr>
          <a:p>
            <a:pPr indent="0">
              <a:lnSpc>
                <a:spcPct val="100000"/>
              </a:lnSpc>
              <a:buNone/>
              <a:tabLst>
                <a:tab pos="0" algn="l"/>
              </a:tabLst>
            </a:pPr>
            <a:r>
              <a:rPr lang="en-GB" sz="3000" b="0" strike="noStrike" spc="-1">
                <a:solidFill>
                  <a:schemeClr val="dk1"/>
                </a:solidFill>
                <a:latin typeface="Dela Gothic One"/>
                <a:ea typeface="Dela Gothic One"/>
              </a:rPr>
              <a:t>Conclusions</a:t>
            </a:r>
            <a:endParaRPr lang="fr-FR" sz="3000" b="0" strike="noStrike" spc="-1">
              <a:solidFill>
                <a:schemeClr val="dk1"/>
              </a:solidFill>
              <a:latin typeface="Arial" panose="020B0604020202020204"/>
            </a:endParaRPr>
          </a:p>
        </p:txBody>
      </p:sp>
      <p:sp>
        <p:nvSpPr>
          <p:cNvPr id="432" name="PlaceHolder 2"/>
          <p:cNvSpPr>
            <a:spLocks noGrp="1"/>
          </p:cNvSpPr>
          <p:nvPr>
            <p:ph type="subTitle"/>
          </p:nvPr>
        </p:nvSpPr>
        <p:spPr>
          <a:xfrm>
            <a:off x="714240" y="2705040"/>
            <a:ext cx="4819320" cy="894960"/>
          </a:xfrm>
          <a:prstGeom prst="rect">
            <a:avLst/>
          </a:prstGeom>
          <a:noFill/>
          <a:ln w="0">
            <a:noFill/>
          </a:ln>
        </p:spPr>
        <p:txBody>
          <a:bodyPr lIns="91440" tIns="91440" rIns="91440" bIns="91440" anchor="t">
            <a:normAutofit fontScale="87123" lnSpcReduction="10000"/>
          </a:bodyPr>
          <a:p>
            <a:pPr indent="0">
              <a:lnSpc>
                <a:spcPct val="100000"/>
              </a:lnSpc>
              <a:buNone/>
              <a:tabLst>
                <a:tab pos="0" algn="l"/>
              </a:tabLst>
            </a:pPr>
            <a:r>
              <a:rPr lang="en-GB" sz="1400" b="0" strike="noStrike" spc="-1">
                <a:solidFill>
                  <a:schemeClr val="accent2"/>
                </a:solidFill>
                <a:latin typeface="Montserrat Medium"/>
                <a:ea typeface="Montserrat Medium"/>
              </a:rPr>
              <a:t>This presentation highlighted the importance of unit testing in Python, covering frameworks, best practices, and techniques such as mocking and patching. Implementing unit tests effectively ensures code quality and enhances the development process.</a:t>
            </a:r>
            <a:endParaRPr lang="en-US" sz="1400" b="0" strike="noStrike" spc="-1">
              <a:solidFill>
                <a:srgbClr val="FFFFFF"/>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3" name="Google Shape;964;p71"/>
          <p:cNvSpPr/>
          <p:nvPr/>
        </p:nvSpPr>
        <p:spPr>
          <a:xfrm>
            <a:off x="6901200" y="72036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34" name="Google Shape;965;p71"/>
          <p:cNvSpPr/>
          <p:nvPr/>
        </p:nvSpPr>
        <p:spPr>
          <a:xfrm>
            <a:off x="2130480" y="145476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35" name="PlaceHolder 1"/>
          <p:cNvSpPr>
            <a:spLocks noGrp="1"/>
          </p:cNvSpPr>
          <p:nvPr>
            <p:ph type="subTitle"/>
          </p:nvPr>
        </p:nvSpPr>
        <p:spPr>
          <a:xfrm>
            <a:off x="2352600" y="1533600"/>
            <a:ext cx="4447800" cy="1161720"/>
          </a:xfrm>
          <a:prstGeom prst="rect">
            <a:avLst/>
          </a:prstGeom>
          <a:noFill/>
          <a:ln w="0">
            <a:noFill/>
          </a:ln>
        </p:spPr>
        <p:txBody>
          <a:bodyPr lIns="91440" tIns="91440" rIns="91440" bIns="91440" anchor="t">
            <a:normAutofit/>
          </a:bodyPr>
          <a:p>
            <a:pPr algn="ctr">
              <a:lnSpc>
                <a:spcPct val="100000"/>
              </a:lnSpc>
              <a:tabLst>
                <a:tab pos="0" algn="l"/>
              </a:tabLst>
            </a:pPr>
            <a:r>
              <a:rPr lang="en-GB" sz="1400" b="1" strike="noStrike" spc="-1">
                <a:solidFill>
                  <a:schemeClr val="accent2"/>
                </a:solidFill>
                <a:latin typeface="Montserrat Medium"/>
                <a:ea typeface="Montserrat Medium"/>
              </a:rPr>
              <a:t>Do you have any questions?</a:t>
            </a:r>
            <a:endParaRPr lang="en-US" sz="1400" b="0" strike="noStrike" spc="-1">
              <a:solidFill>
                <a:srgbClr val="FFFFFF"/>
              </a:solidFill>
              <a:latin typeface="OpenSymbol"/>
            </a:endParaRPr>
          </a:p>
        </p:txBody>
      </p:sp>
      <p:sp>
        <p:nvSpPr>
          <p:cNvPr id="437" name="PlaceHolder 2"/>
          <p:cNvSpPr>
            <a:spLocks noGrp="1"/>
          </p:cNvSpPr>
          <p:nvPr>
            <p:ph type="title"/>
          </p:nvPr>
        </p:nvSpPr>
        <p:spPr>
          <a:xfrm>
            <a:off x="2352600" y="581040"/>
            <a:ext cx="4447800" cy="1056960"/>
          </a:xfrm>
          <a:prstGeom prst="rect">
            <a:avLst/>
          </a:prstGeom>
          <a:noFill/>
          <a:ln w="0">
            <a:noFill/>
          </a:ln>
        </p:spPr>
        <p:txBody>
          <a:bodyPr lIns="91440" tIns="91440" rIns="91440" bIns="91440" anchor="b">
            <a:normAutofit fontScale="96818"/>
          </a:bodyPr>
          <a:p>
            <a:pPr indent="0" algn="ctr">
              <a:lnSpc>
                <a:spcPct val="100000"/>
              </a:lnSpc>
              <a:buNone/>
              <a:tabLst>
                <a:tab pos="0" algn="l"/>
              </a:tabLst>
            </a:pPr>
            <a:r>
              <a:rPr lang="en-GB" sz="6000" b="0" strike="noStrike" spc="-1">
                <a:solidFill>
                  <a:schemeClr val="dk1"/>
                </a:solidFill>
                <a:latin typeface="Dela Gothic One"/>
                <a:ea typeface="Dela Gothic One"/>
              </a:rPr>
              <a:t>Thank you!</a:t>
            </a:r>
            <a:endParaRPr lang="fr-FR" sz="6000" b="0" strike="noStrike" spc="-1">
              <a:solidFill>
                <a:schemeClr val="dk1"/>
              </a:solidFill>
              <a:latin typeface="Arial" panose="020B0604020202020204"/>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PlaceHolder 1"/>
          <p:cNvSpPr>
            <a:spLocks noGrp="1"/>
          </p:cNvSpPr>
          <p:nvPr>
            <p:ph type="title"/>
          </p:nvPr>
        </p:nvSpPr>
        <p:spPr>
          <a:xfrm>
            <a:off x="2286000" y="2190600"/>
            <a:ext cx="4581000" cy="1628280"/>
          </a:xfrm>
          <a:prstGeom prst="rect">
            <a:avLst/>
          </a:prstGeom>
          <a:noFill/>
          <a:ln w="0">
            <a:noFill/>
          </a:ln>
        </p:spPr>
        <p:txBody>
          <a:bodyPr lIns="91440" tIns="91440" rIns="91440" bIns="91440" anchor="b">
            <a:normAutofit fontScale="96793"/>
          </a:bodyPr>
          <a:p>
            <a:pPr indent="0" algn="ctr">
              <a:lnSpc>
                <a:spcPct val="100000"/>
              </a:lnSpc>
              <a:buNone/>
              <a:tabLst>
                <a:tab pos="0" algn="l"/>
              </a:tabLst>
            </a:pPr>
            <a:r>
              <a:rPr lang="en-GB" sz="5000" b="0" strike="noStrike" spc="-1">
                <a:solidFill>
                  <a:schemeClr val="dk1"/>
                </a:solidFill>
                <a:latin typeface="Dela Gothic One"/>
                <a:ea typeface="Dela Gothic One"/>
              </a:rPr>
              <a:t>Introduction to Unit Testing</a:t>
            </a:r>
            <a:endParaRPr lang="fr-FR" sz="5000" b="0" strike="noStrike" spc="-1">
              <a:solidFill>
                <a:schemeClr val="dk1"/>
              </a:solidFill>
              <a:latin typeface="Arial" panose="020B0604020202020204"/>
            </a:endParaRPr>
          </a:p>
        </p:txBody>
      </p:sp>
      <p:sp>
        <p:nvSpPr>
          <p:cNvPr id="335" name="PlaceHolder 2"/>
          <p:cNvSpPr>
            <a:spLocks noGrp="1"/>
          </p:cNvSpPr>
          <p:nvPr>
            <p:ph type="title"/>
          </p:nvPr>
        </p:nvSpPr>
        <p:spPr>
          <a:xfrm>
            <a:off x="539070" y="555760"/>
            <a:ext cx="1647360" cy="1085400"/>
          </a:xfrm>
          <a:prstGeom prst="rect">
            <a:avLst/>
          </a:prstGeom>
          <a:solidFill>
            <a:schemeClr val="dk1"/>
          </a:solidFill>
          <a:ln w="0">
            <a:noFill/>
          </a:ln>
        </p:spPr>
        <p:txBody>
          <a:bodyPr lIns="91440" tIns="91440" rIns="91440" bIns="91440" anchor="ctr">
            <a:normAutofit/>
          </a:bodyPr>
          <a:p>
            <a:pPr indent="0" algn="ctr">
              <a:lnSpc>
                <a:spcPct val="100000"/>
              </a:lnSpc>
              <a:buNone/>
              <a:tabLst>
                <a:tab pos="0" algn="l"/>
              </a:tabLst>
            </a:pPr>
            <a:r>
              <a:rPr lang="en-GB" sz="6000" b="0" strike="noStrike" spc="-1">
                <a:solidFill>
                  <a:schemeClr val="lt1"/>
                </a:solidFill>
                <a:latin typeface="Dela Gothic One"/>
                <a:ea typeface="Dela Gothic One"/>
              </a:rPr>
              <a:t>01</a:t>
            </a:r>
            <a:endParaRPr lang="fr-FR" sz="6000" b="0" strike="noStrike" spc="-1">
              <a:solidFill>
                <a:schemeClr val="dk1"/>
              </a:solidFill>
              <a:latin typeface="Arial" panose="020B0604020202020204"/>
            </a:endParaRPr>
          </a:p>
        </p:txBody>
      </p:sp>
      <p:sp>
        <p:nvSpPr>
          <p:cNvPr id="336" name="PlaceHolder 3"/>
          <p:cNvSpPr>
            <a:spLocks noGrp="1"/>
          </p:cNvSpPr>
          <p:nvPr>
            <p:ph type="subTitle"/>
          </p:nvPr>
        </p:nvSpPr>
        <p:spPr>
          <a:xfrm>
            <a:off x="2286000" y="3886200"/>
            <a:ext cx="4581000" cy="371160"/>
          </a:xfrm>
          <a:prstGeom prst="rect">
            <a:avLst/>
          </a:prstGeom>
          <a:noFill/>
          <a:ln w="0">
            <a:noFill/>
          </a:ln>
        </p:spPr>
        <p:txBody>
          <a:bodyPr lIns="91440" tIns="91440" rIns="91440" bIns="91440" anchor="t">
            <a:normAutofit fontScale="68178"/>
          </a:bodyPr>
          <a:p>
            <a:pPr indent="0" algn="ctr">
              <a:buNone/>
            </a:pPr>
            <a:endParaRPr lang="en-US" sz="1600" b="0" strike="noStrike" spc="-1">
              <a:solidFill>
                <a:schemeClr val="accent2"/>
              </a:solidFill>
              <a:latin typeface="Montserrat Medium"/>
              <a:ea typeface="Montserrat Medium"/>
            </a:endParaRPr>
          </a:p>
        </p:txBody>
      </p:sp>
      <p:sp>
        <p:nvSpPr>
          <p:cNvPr id="337" name="Google Shape;477;p41"/>
          <p:cNvSpPr/>
          <p:nvPr/>
        </p:nvSpPr>
        <p:spPr>
          <a:xfrm>
            <a:off x="2158920" y="235764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38" name="Google Shape;478;p41"/>
          <p:cNvSpPr/>
          <p:nvPr/>
        </p:nvSpPr>
        <p:spPr>
          <a:xfrm>
            <a:off x="2849400" y="17575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39" name="Google Shape;479;p41"/>
          <p:cNvSpPr/>
          <p:nvPr/>
        </p:nvSpPr>
        <p:spPr>
          <a:xfrm>
            <a:off x="6618960" y="262476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0" name="Google Shape;656;p54"/>
          <p:cNvSpPr/>
          <p:nvPr/>
        </p:nvSpPr>
        <p:spPr>
          <a:xfrm>
            <a:off x="5670000" y="1192320"/>
            <a:ext cx="2760120" cy="2758320"/>
          </a:xfrm>
          <a:prstGeom prst="ellipse">
            <a:avLst/>
          </a:prstGeom>
          <a:blipFill rotWithShape="0">
            <a:blip r:embed="rId1"/>
            <a:srcRect/>
            <a:stretch>
              <a:fillRect/>
            </a:stretch>
          </a:blipFill>
          <a:ln w="0">
            <a:noFill/>
          </a:ln>
          <a:effectLst>
            <a:outerShdw blurRad="214200" dist="152065" dir="2579124" algn="bl" rotWithShape="0">
              <a:schemeClr val="dk1">
                <a:alpha val="79000"/>
              </a:schemeClr>
            </a:outerShdw>
          </a:effectLst>
        </p:spPr>
        <p:style>
          <a:lnRef idx="0">
            <a:srgbClr val="FFFFFF"/>
          </a:lnRef>
          <a:fillRef idx="0">
            <a:srgbClr val="FFFFFF"/>
          </a:fillRef>
          <a:effectRef idx="0">
            <a:srgbClr val="FFFFFF"/>
          </a:effectRef>
          <a:fontRef idx="minor"/>
        </p:style>
        <p:txBody>
          <a:bodyPr lIns="90000" tIns="45000" rIns="90000" bIns="45000" anchor="t">
            <a:noAutofit/>
          </a:bodyPr>
          <a:p>
            <a:endParaRPr lang="en-US" sz="1800" b="0" strike="noStrike" spc="-1">
              <a:solidFill>
                <a:srgbClr val="000000"/>
              </a:solidFill>
              <a:latin typeface="OpenSymbol"/>
            </a:endParaRPr>
          </a:p>
        </p:txBody>
      </p:sp>
      <p:sp>
        <p:nvSpPr>
          <p:cNvPr id="341" name="PlaceHolder 1"/>
          <p:cNvSpPr>
            <a:spLocks noGrp="1"/>
          </p:cNvSpPr>
          <p:nvPr>
            <p:ph type="title"/>
          </p:nvPr>
        </p:nvSpPr>
        <p:spPr>
          <a:xfrm>
            <a:off x="714240" y="1542960"/>
            <a:ext cx="4819320" cy="1161720"/>
          </a:xfrm>
          <a:prstGeom prst="rect">
            <a:avLst/>
          </a:prstGeom>
          <a:noFill/>
          <a:ln w="0">
            <a:noFill/>
          </a:ln>
        </p:spPr>
        <p:txBody>
          <a:bodyPr lIns="91440" tIns="91440" rIns="91440" bIns="91440" anchor="b">
            <a:normAutofit/>
          </a:bodyPr>
          <a:p>
            <a:pPr indent="0">
              <a:lnSpc>
                <a:spcPct val="100000"/>
              </a:lnSpc>
              <a:buNone/>
              <a:tabLst>
                <a:tab pos="0" algn="l"/>
              </a:tabLst>
            </a:pPr>
            <a:r>
              <a:rPr lang="en-GB" sz="3000" b="0" strike="noStrike" spc="-1">
                <a:solidFill>
                  <a:schemeClr val="dk1"/>
                </a:solidFill>
                <a:latin typeface="Dela Gothic One"/>
                <a:ea typeface="Dela Gothic One"/>
              </a:rPr>
              <a:t>What is Unit Testing?</a:t>
            </a:r>
            <a:endParaRPr lang="fr-FR" sz="3000" b="0" strike="noStrike" spc="-1">
              <a:solidFill>
                <a:schemeClr val="dk1"/>
              </a:solidFill>
              <a:latin typeface="Arial" panose="020B0604020202020204"/>
            </a:endParaRPr>
          </a:p>
        </p:txBody>
      </p:sp>
      <p:sp>
        <p:nvSpPr>
          <p:cNvPr id="342" name="PlaceHolder 2"/>
          <p:cNvSpPr>
            <a:spLocks noGrp="1"/>
          </p:cNvSpPr>
          <p:nvPr>
            <p:ph type="subTitle"/>
          </p:nvPr>
        </p:nvSpPr>
        <p:spPr>
          <a:xfrm>
            <a:off x="714240" y="2705040"/>
            <a:ext cx="4819320" cy="894960"/>
          </a:xfrm>
          <a:prstGeom prst="rect">
            <a:avLst/>
          </a:prstGeom>
          <a:noFill/>
          <a:ln w="0">
            <a:noFill/>
          </a:ln>
        </p:spPr>
        <p:txBody>
          <a:bodyPr lIns="91440" tIns="91440" rIns="91440" bIns="91440" anchor="t">
            <a:normAutofit fontScale="97835" lnSpcReduction="20000"/>
          </a:bodyPr>
          <a:p>
            <a:pPr indent="0">
              <a:lnSpc>
                <a:spcPct val="100000"/>
              </a:lnSpc>
              <a:buNone/>
              <a:tabLst>
                <a:tab pos="0" algn="l"/>
              </a:tabLst>
            </a:pPr>
            <a:r>
              <a:rPr lang="en-GB" sz="1400" b="0" strike="noStrike" spc="-1">
                <a:solidFill>
                  <a:schemeClr val="accent2"/>
                </a:solidFill>
                <a:latin typeface="Montserrat Medium"/>
                <a:ea typeface="Montserrat Medium"/>
              </a:rPr>
              <a:t>Unit testing is a software testing technique where individual components of a software are tested in isolation. It helps to ensure that each part of the code functions correctly and allows for early detection of bugs.</a:t>
            </a:r>
            <a:endParaRPr lang="en-US" sz="1400" b="0" strike="noStrike" spc="-1">
              <a:solidFill>
                <a:srgbClr val="FFFFFF"/>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3" name="PlaceHolder 1"/>
          <p:cNvSpPr>
            <a:spLocks noGrp="1"/>
          </p:cNvSpPr>
          <p:nvPr>
            <p:ph type="title"/>
          </p:nvPr>
        </p:nvSpPr>
        <p:spPr>
          <a:xfrm>
            <a:off x="1800360" y="1657440"/>
            <a:ext cx="5543280" cy="1161720"/>
          </a:xfrm>
          <a:prstGeom prst="rect">
            <a:avLst/>
          </a:prstGeom>
          <a:noFill/>
          <a:ln w="0">
            <a:noFill/>
          </a:ln>
        </p:spPr>
        <p:txBody>
          <a:bodyPr lIns="91440" tIns="91440" rIns="91440" bIns="91440" anchor="b">
            <a:normAutofit fontScale="63847"/>
          </a:bodyPr>
          <a:p>
            <a:pPr indent="0" algn="ctr">
              <a:lnSpc>
                <a:spcPct val="100000"/>
              </a:lnSpc>
              <a:buNone/>
              <a:tabLst>
                <a:tab pos="0" algn="l"/>
              </a:tabLst>
            </a:pPr>
            <a:r>
              <a:rPr lang="en-GB" sz="6500" b="0" strike="noStrike" spc="-1">
                <a:solidFill>
                  <a:schemeClr val="dk1"/>
                </a:solidFill>
                <a:latin typeface="Dela Gothic One"/>
                <a:ea typeface="Dela Gothic One"/>
              </a:rPr>
              <a:t>Importance of Unit Testing</a:t>
            </a:r>
            <a:endParaRPr lang="fr-FR" sz="6500" b="0" strike="noStrike" spc="-1">
              <a:solidFill>
                <a:schemeClr val="dk1"/>
              </a:solidFill>
              <a:latin typeface="Arial" panose="020B0604020202020204"/>
            </a:endParaRPr>
          </a:p>
        </p:txBody>
      </p:sp>
      <p:sp>
        <p:nvSpPr>
          <p:cNvPr id="344" name="PlaceHolder 2"/>
          <p:cNvSpPr>
            <a:spLocks noGrp="1"/>
          </p:cNvSpPr>
          <p:nvPr>
            <p:ph type="subTitle"/>
          </p:nvPr>
        </p:nvSpPr>
        <p:spPr>
          <a:xfrm>
            <a:off x="1800360" y="2819520"/>
            <a:ext cx="5543280" cy="666360"/>
          </a:xfrm>
          <a:prstGeom prst="rect">
            <a:avLst/>
          </a:prstGeom>
          <a:noFill/>
          <a:ln w="0">
            <a:noFill/>
          </a:ln>
        </p:spPr>
        <p:txBody>
          <a:bodyPr lIns="91440" tIns="91440" rIns="91440" bIns="91440" anchor="t">
            <a:normAutofit fontScale="74433" lnSpcReduction="10000"/>
          </a:bodyPr>
          <a:p>
            <a:pPr indent="0" algn="ctr">
              <a:lnSpc>
                <a:spcPct val="100000"/>
              </a:lnSpc>
              <a:buNone/>
              <a:tabLst>
                <a:tab pos="0" algn="l"/>
              </a:tabLst>
            </a:pPr>
            <a:r>
              <a:rPr lang="en-GB" sz="1600" b="0" strike="noStrike" spc="-1">
                <a:solidFill>
                  <a:schemeClr val="accent2"/>
                </a:solidFill>
                <a:latin typeface="Montserrat Medium"/>
                <a:ea typeface="Montserrat Medium"/>
              </a:rPr>
              <a:t>Unit testing provides numerous benefits, including improving code quality, facilitating changes, preventing regression bugs, and creating better documentation. It helps ensure that software meets its design requirements and functions properly.</a:t>
            </a:r>
            <a:endParaRPr lang="en-US" sz="1600" b="0" strike="noStrike" spc="-1">
              <a:solidFill>
                <a:srgbClr val="FFFFFF"/>
              </a:solidFill>
              <a:latin typeface="OpenSymbol"/>
            </a:endParaRPr>
          </a:p>
        </p:txBody>
      </p:sp>
      <p:sp>
        <p:nvSpPr>
          <p:cNvPr id="345" name="Google Shape;467;p40"/>
          <p:cNvSpPr/>
          <p:nvPr/>
        </p:nvSpPr>
        <p:spPr>
          <a:xfrm>
            <a:off x="6385320" y="17604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46" name="Google Shape;468;p40"/>
          <p:cNvSpPr/>
          <p:nvPr/>
        </p:nvSpPr>
        <p:spPr>
          <a:xfrm>
            <a:off x="2360880" y="23382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47" name="Google Shape;469;p40"/>
          <p:cNvSpPr/>
          <p:nvPr/>
        </p:nvSpPr>
        <p:spPr>
          <a:xfrm>
            <a:off x="7050960" y="3541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 name="PlaceHolder 1"/>
          <p:cNvSpPr>
            <a:spLocks noGrp="1"/>
          </p:cNvSpPr>
          <p:nvPr>
            <p:ph type="title"/>
          </p:nvPr>
        </p:nvSpPr>
        <p:spPr>
          <a:xfrm>
            <a:off x="714240" y="2581200"/>
            <a:ext cx="5362200" cy="847440"/>
          </a:xfrm>
          <a:prstGeom prst="rect">
            <a:avLst/>
          </a:prstGeom>
          <a:noFill/>
          <a:ln w="0">
            <a:noFill/>
          </a:ln>
        </p:spPr>
        <p:txBody>
          <a:bodyPr lIns="91440" tIns="91440" rIns="91440" bIns="91440" anchor="b">
            <a:normAutofit fontScale="52872" lnSpcReduction="10000"/>
          </a:bodyPr>
          <a:p>
            <a:pPr indent="0">
              <a:lnSpc>
                <a:spcPct val="100000"/>
              </a:lnSpc>
              <a:buNone/>
              <a:tabLst>
                <a:tab pos="0" algn="l"/>
              </a:tabLst>
            </a:pPr>
            <a:r>
              <a:rPr lang="en-GB" sz="4500" b="0" strike="noStrike" spc="-1">
                <a:solidFill>
                  <a:schemeClr val="dk1"/>
                </a:solidFill>
                <a:latin typeface="Dela Gothic One"/>
                <a:ea typeface="Dela Gothic One"/>
              </a:rPr>
              <a:t>Unit Testing in Software Development Life Cycle</a:t>
            </a:r>
            <a:endParaRPr lang="fr-FR" sz="4500" b="0" strike="noStrike" spc="-1">
              <a:solidFill>
                <a:schemeClr val="dk1"/>
              </a:solidFill>
              <a:latin typeface="Arial" panose="020B0604020202020204"/>
            </a:endParaRPr>
          </a:p>
        </p:txBody>
      </p:sp>
      <p:sp>
        <p:nvSpPr>
          <p:cNvPr id="349" name="PlaceHolder 2"/>
          <p:cNvSpPr>
            <a:spLocks noGrp="1"/>
          </p:cNvSpPr>
          <p:nvPr>
            <p:ph type="subTitle"/>
          </p:nvPr>
        </p:nvSpPr>
        <p:spPr>
          <a:xfrm>
            <a:off x="714240" y="3429000"/>
            <a:ext cx="5362200" cy="1171080"/>
          </a:xfrm>
          <a:prstGeom prst="rect">
            <a:avLst/>
          </a:prstGeom>
          <a:noFill/>
          <a:ln w="0">
            <a:noFill/>
          </a:ln>
        </p:spPr>
        <p:txBody>
          <a:bodyPr lIns="91440" tIns="91440" rIns="91440" bIns="91440" anchor="t">
            <a:normAutofit/>
          </a:bodyPr>
          <a:p>
            <a:pPr indent="0">
              <a:lnSpc>
                <a:spcPct val="100000"/>
              </a:lnSpc>
              <a:buNone/>
              <a:tabLst>
                <a:tab pos="0" algn="l"/>
              </a:tabLst>
            </a:pPr>
            <a:r>
              <a:rPr lang="en-GB" sz="1600" b="0" strike="noStrike" spc="-1">
                <a:solidFill>
                  <a:schemeClr val="accent2"/>
                </a:solidFill>
                <a:latin typeface="Montserrat Medium"/>
                <a:ea typeface="Montserrat Medium"/>
              </a:rPr>
              <a:t>Unit testing is a crucial part of the software development life cycle (SDLC). It is typically performed after coding and before integration with other components, providing immediate feedback to developers on their code accuracy and reliability.</a:t>
            </a:r>
            <a:endParaRPr lang="en-US" sz="1600" b="0" strike="noStrike" spc="-1">
              <a:solidFill>
                <a:srgbClr val="FFFFFF"/>
              </a:solidFill>
              <a:latin typeface="OpenSymbol"/>
            </a:endParaRPr>
          </a:p>
        </p:txBody>
      </p:sp>
      <p:grpSp>
        <p:nvGrpSpPr>
          <p:cNvPr id="350" name="Google Shape;486;p42"/>
          <p:cNvGrpSpPr/>
          <p:nvPr/>
        </p:nvGrpSpPr>
        <p:grpSpPr>
          <a:xfrm>
            <a:off x="5488560" y="2366640"/>
            <a:ext cx="788760" cy="802800"/>
            <a:chOff x="5488560" y="2366640"/>
            <a:chExt cx="788760" cy="802800"/>
          </a:xfrm>
        </p:grpSpPr>
        <p:sp>
          <p:nvSpPr>
            <p:cNvPr id="351" name="Google Shape;487;p42"/>
            <p:cNvSpPr/>
            <p:nvPr/>
          </p:nvSpPr>
          <p:spPr>
            <a:xfrm>
              <a:off x="5955120" y="28465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52" name="Google Shape;488;p42"/>
            <p:cNvSpPr/>
            <p:nvPr/>
          </p:nvSpPr>
          <p:spPr>
            <a:xfrm>
              <a:off x="5488560" y="2366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3" name="Google Shape;663;p55"/>
          <p:cNvGrpSpPr/>
          <p:nvPr/>
        </p:nvGrpSpPr>
        <p:grpSpPr>
          <a:xfrm>
            <a:off x="3323160" y="1006920"/>
            <a:ext cx="1740600" cy="1184040"/>
            <a:chOff x="3323160" y="1006920"/>
            <a:chExt cx="1740600" cy="1184040"/>
          </a:xfrm>
        </p:grpSpPr>
        <p:sp>
          <p:nvSpPr>
            <p:cNvPr id="354" name="Google Shape;664;p55"/>
            <p:cNvSpPr/>
            <p:nvPr/>
          </p:nvSpPr>
          <p:spPr>
            <a:xfrm>
              <a:off x="4741560" y="186804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55" name="Google Shape;665;p55"/>
            <p:cNvSpPr/>
            <p:nvPr/>
          </p:nvSpPr>
          <p:spPr>
            <a:xfrm>
              <a:off x="3323160" y="10069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356" name="PlaceHolder 1"/>
          <p:cNvSpPr>
            <a:spLocks noGrp="1"/>
          </p:cNvSpPr>
          <p:nvPr>
            <p:ph type="title"/>
          </p:nvPr>
        </p:nvSpPr>
        <p:spPr>
          <a:xfrm>
            <a:off x="714240" y="2190600"/>
            <a:ext cx="4562280" cy="1628280"/>
          </a:xfrm>
          <a:prstGeom prst="rect">
            <a:avLst/>
          </a:prstGeom>
          <a:noFill/>
          <a:ln w="0">
            <a:noFill/>
          </a:ln>
        </p:spPr>
        <p:txBody>
          <a:bodyPr lIns="91440" tIns="91440" rIns="91440" bIns="91440" anchor="b">
            <a:normAutofit fontScale="96793"/>
          </a:bodyPr>
          <a:p>
            <a:pPr indent="0">
              <a:lnSpc>
                <a:spcPct val="100000"/>
              </a:lnSpc>
              <a:buNone/>
              <a:tabLst>
                <a:tab pos="0" algn="l"/>
              </a:tabLst>
            </a:pPr>
            <a:r>
              <a:rPr lang="en-GB" sz="5000" b="0" strike="noStrike" spc="-1">
                <a:solidFill>
                  <a:schemeClr val="dk1"/>
                </a:solidFill>
                <a:latin typeface="Dela Gothic One"/>
                <a:ea typeface="Dela Gothic One"/>
              </a:rPr>
              <a:t>Unit Testing Frameworks</a:t>
            </a:r>
            <a:endParaRPr lang="fr-FR" sz="5000" b="0" strike="noStrike" spc="-1">
              <a:solidFill>
                <a:schemeClr val="dk1"/>
              </a:solidFill>
              <a:latin typeface="Arial" panose="020B0604020202020204"/>
            </a:endParaRPr>
          </a:p>
        </p:txBody>
      </p:sp>
      <p:sp>
        <p:nvSpPr>
          <p:cNvPr id="357" name="PlaceHolder 2"/>
          <p:cNvSpPr>
            <a:spLocks noGrp="1"/>
          </p:cNvSpPr>
          <p:nvPr>
            <p:ph type="title"/>
          </p:nvPr>
        </p:nvSpPr>
        <p:spPr>
          <a:xfrm>
            <a:off x="714240" y="885960"/>
            <a:ext cx="1647360" cy="1085400"/>
          </a:xfrm>
          <a:prstGeom prst="rect">
            <a:avLst/>
          </a:prstGeom>
          <a:solidFill>
            <a:schemeClr val="dk1"/>
          </a:solidFill>
          <a:ln w="0">
            <a:noFill/>
          </a:ln>
        </p:spPr>
        <p:txBody>
          <a:bodyPr lIns="91440" tIns="91440" rIns="91440" bIns="91440" anchor="ctr">
            <a:normAutofit/>
          </a:bodyPr>
          <a:p>
            <a:pPr indent="0" algn="ctr">
              <a:lnSpc>
                <a:spcPct val="100000"/>
              </a:lnSpc>
              <a:buNone/>
              <a:tabLst>
                <a:tab pos="0" algn="l"/>
              </a:tabLst>
            </a:pPr>
            <a:r>
              <a:rPr lang="en-GB" sz="6000" b="0" strike="noStrike" spc="-1">
                <a:solidFill>
                  <a:schemeClr val="lt1"/>
                </a:solidFill>
                <a:latin typeface="Dela Gothic One"/>
                <a:ea typeface="Dela Gothic One"/>
              </a:rPr>
              <a:t>02</a:t>
            </a:r>
            <a:endParaRPr lang="fr-FR" sz="6000" b="0" strike="noStrike" spc="-1">
              <a:solidFill>
                <a:schemeClr val="dk1"/>
              </a:solidFill>
              <a:latin typeface="Arial" panose="020B0604020202020204"/>
            </a:endParaRPr>
          </a:p>
        </p:txBody>
      </p:sp>
      <p:sp>
        <p:nvSpPr>
          <p:cNvPr id="358" name="PlaceHolder 3"/>
          <p:cNvSpPr>
            <a:spLocks noGrp="1"/>
          </p:cNvSpPr>
          <p:nvPr>
            <p:ph type="subTitle"/>
          </p:nvPr>
        </p:nvSpPr>
        <p:spPr>
          <a:xfrm>
            <a:off x="714240" y="3886200"/>
            <a:ext cx="4562280" cy="371160"/>
          </a:xfrm>
          <a:prstGeom prst="rect">
            <a:avLst/>
          </a:prstGeom>
          <a:noFill/>
          <a:ln w="0">
            <a:noFill/>
          </a:ln>
        </p:spPr>
        <p:txBody>
          <a:bodyPr lIns="91440" tIns="91440" rIns="91440" bIns="91440" anchor="t">
            <a:normAutofit fontScale="68178"/>
          </a:bodyPr>
          <a:p>
            <a:pPr indent="0" algn="ctr">
              <a:buNone/>
            </a:pPr>
            <a:endParaRPr lang="en-US" sz="1600" b="0" strike="noStrike" spc="-1">
              <a:solidFill>
                <a:schemeClr val="accent2"/>
              </a:solidFill>
              <a:latin typeface="Montserrat Medium"/>
              <a:ea typeface="Montserrat Medium"/>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9" name="PlaceHolder 1"/>
          <p:cNvSpPr>
            <a:spLocks noGrp="1"/>
          </p:cNvSpPr>
          <p:nvPr>
            <p:ph type="title"/>
          </p:nvPr>
        </p:nvSpPr>
        <p:spPr>
          <a:xfrm>
            <a:off x="1800360" y="1657440"/>
            <a:ext cx="5543280" cy="1161720"/>
          </a:xfrm>
          <a:prstGeom prst="rect">
            <a:avLst/>
          </a:prstGeom>
          <a:noFill/>
          <a:ln w="0">
            <a:noFill/>
          </a:ln>
        </p:spPr>
        <p:txBody>
          <a:bodyPr lIns="91440" tIns="91440" rIns="91440" bIns="91440" anchor="b">
            <a:normAutofit fontScale="61386" lnSpcReduction="20000"/>
          </a:bodyPr>
          <a:p>
            <a:pPr indent="0" algn="ctr">
              <a:lnSpc>
                <a:spcPct val="100000"/>
              </a:lnSpc>
              <a:buNone/>
              <a:tabLst>
                <a:tab pos="0" algn="l"/>
              </a:tabLst>
            </a:pPr>
            <a:r>
              <a:rPr lang="en-GB" sz="6500" b="0" strike="noStrike" spc="-1">
                <a:solidFill>
                  <a:schemeClr val="dk1"/>
                </a:solidFill>
                <a:latin typeface="Dela Gothic One"/>
                <a:ea typeface="Dela Gothic One"/>
              </a:rPr>
              <a:t>Popular Frameworks in Python</a:t>
            </a:r>
            <a:endParaRPr lang="fr-FR" sz="6500" b="0" strike="noStrike" spc="-1">
              <a:solidFill>
                <a:schemeClr val="dk1"/>
              </a:solidFill>
              <a:latin typeface="Arial" panose="020B0604020202020204"/>
            </a:endParaRPr>
          </a:p>
        </p:txBody>
      </p:sp>
      <p:sp>
        <p:nvSpPr>
          <p:cNvPr id="360" name="PlaceHolder 2"/>
          <p:cNvSpPr>
            <a:spLocks noGrp="1"/>
          </p:cNvSpPr>
          <p:nvPr>
            <p:ph type="subTitle"/>
          </p:nvPr>
        </p:nvSpPr>
        <p:spPr>
          <a:xfrm>
            <a:off x="1800360" y="2819520"/>
            <a:ext cx="5543280" cy="666360"/>
          </a:xfrm>
          <a:prstGeom prst="rect">
            <a:avLst/>
          </a:prstGeom>
          <a:noFill/>
          <a:ln w="0">
            <a:noFill/>
          </a:ln>
        </p:spPr>
        <p:txBody>
          <a:bodyPr lIns="91440" tIns="91440" rIns="91440" bIns="91440" anchor="t">
            <a:normAutofit fontScale="74433" lnSpcReduction="10000"/>
          </a:bodyPr>
          <a:p>
            <a:pPr indent="0" algn="ctr">
              <a:lnSpc>
                <a:spcPct val="100000"/>
              </a:lnSpc>
              <a:buNone/>
              <a:tabLst>
                <a:tab pos="0" algn="l"/>
              </a:tabLst>
            </a:pPr>
            <a:r>
              <a:rPr lang="en-GB" sz="1600" b="0" strike="noStrike" spc="-1">
                <a:solidFill>
                  <a:schemeClr val="accent2"/>
                </a:solidFill>
                <a:latin typeface="Montserrat Medium"/>
                <a:ea typeface="Montserrat Medium"/>
              </a:rPr>
              <a:t>Several frameworks are commonly used for unit testing in Python, including unittest, pytest, and nose. Each framework has unique features and advantages that cater to different testing needs.</a:t>
            </a:r>
            <a:endParaRPr lang="en-US" sz="1600" b="0" strike="noStrike" spc="-1">
              <a:solidFill>
                <a:srgbClr val="FFFFFF"/>
              </a:solidFill>
              <a:latin typeface="OpenSymbol"/>
            </a:endParaRPr>
          </a:p>
        </p:txBody>
      </p:sp>
      <p:sp>
        <p:nvSpPr>
          <p:cNvPr id="361" name="Google Shape;467;p40"/>
          <p:cNvSpPr/>
          <p:nvPr/>
        </p:nvSpPr>
        <p:spPr>
          <a:xfrm>
            <a:off x="6385320" y="17604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62" name="Google Shape;468;p40"/>
          <p:cNvSpPr/>
          <p:nvPr/>
        </p:nvSpPr>
        <p:spPr>
          <a:xfrm>
            <a:off x="2360880" y="23382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63" name="Google Shape;469;p40"/>
          <p:cNvSpPr/>
          <p:nvPr/>
        </p:nvSpPr>
        <p:spPr>
          <a:xfrm>
            <a:off x="7050960" y="3541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4" name="PlaceHolder 1"/>
          <p:cNvSpPr>
            <a:spLocks noGrp="1"/>
          </p:cNvSpPr>
          <p:nvPr>
            <p:ph type="title"/>
          </p:nvPr>
        </p:nvSpPr>
        <p:spPr>
          <a:xfrm>
            <a:off x="714240" y="2581200"/>
            <a:ext cx="5362200" cy="847440"/>
          </a:xfrm>
          <a:prstGeom prst="rect">
            <a:avLst/>
          </a:prstGeom>
          <a:noFill/>
          <a:ln w="0">
            <a:noFill/>
          </a:ln>
        </p:spPr>
        <p:txBody>
          <a:bodyPr lIns="91440" tIns="91440" rIns="91440" bIns="91440" anchor="b">
            <a:normAutofit fontScale="77975"/>
          </a:bodyPr>
          <a:p>
            <a:pPr indent="0">
              <a:lnSpc>
                <a:spcPct val="100000"/>
              </a:lnSpc>
              <a:buNone/>
              <a:tabLst>
                <a:tab pos="0" algn="l"/>
              </a:tabLst>
            </a:pPr>
            <a:r>
              <a:rPr lang="en-GB" sz="4500" b="0" strike="noStrike" spc="-1">
                <a:solidFill>
                  <a:schemeClr val="dk1"/>
                </a:solidFill>
                <a:latin typeface="Dela Gothic One"/>
                <a:ea typeface="Dela Gothic One"/>
              </a:rPr>
              <a:t>Setting Up a Testing Framework</a:t>
            </a:r>
            <a:endParaRPr lang="fr-FR" sz="4500" b="0" strike="noStrike" spc="-1">
              <a:solidFill>
                <a:schemeClr val="dk1"/>
              </a:solidFill>
              <a:latin typeface="Arial" panose="020B0604020202020204"/>
            </a:endParaRPr>
          </a:p>
        </p:txBody>
      </p:sp>
      <p:sp>
        <p:nvSpPr>
          <p:cNvPr id="365" name="PlaceHolder 2"/>
          <p:cNvSpPr>
            <a:spLocks noGrp="1"/>
          </p:cNvSpPr>
          <p:nvPr>
            <p:ph type="subTitle"/>
          </p:nvPr>
        </p:nvSpPr>
        <p:spPr>
          <a:xfrm>
            <a:off x="714240" y="3429000"/>
            <a:ext cx="5362200" cy="1171080"/>
          </a:xfrm>
          <a:prstGeom prst="rect">
            <a:avLst/>
          </a:prstGeom>
          <a:noFill/>
          <a:ln w="0">
            <a:noFill/>
          </a:ln>
        </p:spPr>
        <p:txBody>
          <a:bodyPr lIns="91440" tIns="91440" rIns="91440" bIns="91440" anchor="t">
            <a:normAutofit/>
          </a:bodyPr>
          <a:p>
            <a:pPr indent="0">
              <a:lnSpc>
                <a:spcPct val="100000"/>
              </a:lnSpc>
              <a:buNone/>
              <a:tabLst>
                <a:tab pos="0" algn="l"/>
              </a:tabLst>
            </a:pPr>
            <a:r>
              <a:rPr lang="en-GB" sz="1600" b="0" strike="noStrike" spc="-1">
                <a:solidFill>
                  <a:schemeClr val="accent2"/>
                </a:solidFill>
                <a:latin typeface="Montserrat Medium"/>
                <a:ea typeface="Montserrat Medium"/>
              </a:rPr>
              <a:t>Setting up a testing framework involves installing the chosen framework, organizing your tests within a project structure, and writing initial test cases. Proper setup ensures that tests can be easily run and maintained over time.</a:t>
            </a:r>
            <a:endParaRPr lang="en-US" sz="1600" b="0" strike="noStrike" spc="-1">
              <a:solidFill>
                <a:srgbClr val="FFFFFF"/>
              </a:solidFill>
              <a:latin typeface="OpenSymbol"/>
            </a:endParaRPr>
          </a:p>
        </p:txBody>
      </p:sp>
      <p:grpSp>
        <p:nvGrpSpPr>
          <p:cNvPr id="366" name="Google Shape;486;p42"/>
          <p:cNvGrpSpPr/>
          <p:nvPr/>
        </p:nvGrpSpPr>
        <p:grpSpPr>
          <a:xfrm>
            <a:off x="5488560" y="2366640"/>
            <a:ext cx="788760" cy="802800"/>
            <a:chOff x="5488560" y="2366640"/>
            <a:chExt cx="788760" cy="802800"/>
          </a:xfrm>
        </p:grpSpPr>
        <p:sp>
          <p:nvSpPr>
            <p:cNvPr id="367" name="Google Shape;487;p42"/>
            <p:cNvSpPr/>
            <p:nvPr/>
          </p:nvSpPr>
          <p:spPr>
            <a:xfrm>
              <a:off x="5955120" y="28465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68" name="Google Shape;488;p42"/>
            <p:cNvSpPr/>
            <p:nvPr/>
          </p:nvSpPr>
          <p:spPr>
            <a:xfrm>
              <a:off x="5488560" y="2366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theme/theme1.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5.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6.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7.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8.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9.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0.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1.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2.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3.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4.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5.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6.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7.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8.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9.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0.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1.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2.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3.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4.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4644</Words>
  <Application>WPS Presentation</Application>
  <PresentationFormat/>
  <Paragraphs>96</Paragraphs>
  <Slides>24</Slides>
  <Notes>0</Notes>
  <HiddenSlides>0</HiddenSlides>
  <MMClips>0</MMClips>
  <ScaleCrop>false</ScaleCrop>
  <HeadingPairs>
    <vt:vector size="6" baseType="variant">
      <vt:variant>
        <vt:lpstr>已用的字体</vt:lpstr>
      </vt:variant>
      <vt:variant>
        <vt:i4>12</vt:i4>
      </vt:variant>
      <vt:variant>
        <vt:lpstr>主题</vt:lpstr>
      </vt:variant>
      <vt:variant>
        <vt:i4>34</vt:i4>
      </vt:variant>
      <vt:variant>
        <vt:lpstr>幻灯片标题</vt:lpstr>
      </vt:variant>
      <vt:variant>
        <vt:i4>24</vt:i4>
      </vt:variant>
    </vt:vector>
  </HeadingPairs>
  <TitlesOfParts>
    <vt:vector size="70" baseType="lpstr">
      <vt:lpstr>Arial</vt:lpstr>
      <vt:lpstr>SimSun</vt:lpstr>
      <vt:lpstr>Wingdings</vt:lpstr>
      <vt:lpstr>Arial</vt:lpstr>
      <vt:lpstr>OpenSymbol</vt:lpstr>
      <vt:lpstr>Symbol</vt:lpstr>
      <vt:lpstr>Dela Gothic One</vt:lpstr>
      <vt:lpstr>Segoe Print</vt:lpstr>
      <vt:lpstr>Montserrat Medium</vt:lpstr>
      <vt:lpstr>Microsoft YaHei</vt:lpstr>
      <vt:lpstr>Arial Unicode MS</vt:lpstr>
      <vt:lpstr>Calibri</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Slidesgo Final Pages</vt:lpstr>
      <vt:lpstr>Slidesgo Final Pages</vt:lpstr>
      <vt:lpstr>Unit Testing in Python</vt:lpstr>
      <vt:lpstr>Introduction</vt:lpstr>
      <vt:lpstr>01</vt:lpstr>
      <vt:lpstr>What is Unit Testing?</vt:lpstr>
      <vt:lpstr>Importance of Unit Testing</vt:lpstr>
      <vt:lpstr>Unit Testing in Software Development Life Cycle</vt:lpstr>
      <vt:lpstr>02</vt:lpstr>
      <vt:lpstr>Popular Frameworks in Python</vt:lpstr>
      <vt:lpstr>Setting Up a Testing Framework</vt:lpstr>
      <vt:lpstr>Comparing Different Testing Frameworks</vt:lpstr>
      <vt:lpstr>03</vt:lpstr>
      <vt:lpstr>Creating Your First Unit Test</vt:lpstr>
      <vt:lpstr>Test Cases and Test Suites</vt:lpstr>
      <vt:lpstr>Best Practices for Writing Unit Tests</vt:lpstr>
      <vt:lpstr>04</vt:lpstr>
      <vt:lpstr>Understanding Mocking</vt:lpstr>
      <vt:lpstr>When to Use Mocking</vt:lpstr>
      <vt:lpstr>Using Patching in Tests</vt:lpstr>
      <vt:lpstr>05</vt:lpstr>
      <vt:lpstr>Executing Tests in Python</vt:lpstr>
      <vt:lpstr>Generating Test Reports</vt:lpstr>
      <vt:lpstr>Continuous Integration and Unit Testing</vt:lpstr>
      <vt:lpstr>Conclusions</vt:lpstr>
      <vt:lpstr>Thank you!</vt:lpstr>
    </vt:vector>
  </TitlesOfParts>
  <Company>Microsoft Corporation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Testing in Python</dc:title>
  <dc:creator/>
  <cp:lastModifiedBy>mahmo</cp:lastModifiedBy>
  <cp:revision>2</cp:revision>
  <dcterms:created xsi:type="dcterms:W3CDTF">2025-02-15T11:31:26Z</dcterms:created>
  <dcterms:modified xsi:type="dcterms:W3CDTF">2025-02-15T11:31:44Z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24</vt:r8>
  </property>
  <property fmtid="{D5CDD505-2E9C-101B-9397-08002B2CF9AE}" pid="3" name="ICV">
    <vt:lpwstr>7886830EC3974CA89C51C5A9E089D04C_12</vt:lpwstr>
  </property>
  <property fmtid="{D5CDD505-2E9C-101B-9397-08002B2CF9AE}" pid="4" name="KSOProductBuildVer">
    <vt:lpwstr>2057-12.2.0.19805</vt:lpwstr>
  </property>
</Properties>
</file>